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22"/>
  </p:notesMasterIdLst>
  <p:handoutMasterIdLst>
    <p:handoutMasterId r:id="rId23"/>
  </p:handoutMasterIdLst>
  <p:sldIdLst>
    <p:sldId id="256" r:id="rId2"/>
    <p:sldId id="310" r:id="rId3"/>
    <p:sldId id="281" r:id="rId4"/>
    <p:sldId id="266" r:id="rId5"/>
    <p:sldId id="312" r:id="rId6"/>
    <p:sldId id="317" r:id="rId7"/>
    <p:sldId id="278" r:id="rId8"/>
    <p:sldId id="311" r:id="rId9"/>
    <p:sldId id="258" r:id="rId10"/>
    <p:sldId id="315" r:id="rId11"/>
    <p:sldId id="314" r:id="rId12"/>
    <p:sldId id="316" r:id="rId13"/>
    <p:sldId id="318" r:id="rId14"/>
    <p:sldId id="257" r:id="rId15"/>
    <p:sldId id="286" r:id="rId16"/>
    <p:sldId id="319" r:id="rId17"/>
    <p:sldId id="320" r:id="rId18"/>
    <p:sldId id="263" r:id="rId19"/>
    <p:sldId id="260" r:id="rId20"/>
    <p:sldId id="267" r:id="rId21"/>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Black" panose="00000A00000000000000" pitchFamily="2" charset="0"/>
      <p:bold r:id="rId28"/>
      <p:boldItalic r:id="rId29"/>
    </p:embeddedFont>
    <p:embeddedFont>
      <p:font typeface="Montserrat ExtraBold" panose="00000900000000000000" pitchFamily="2" charset="0"/>
      <p:bold r:id="rId30"/>
      <p:boldItalic r:id="rId31"/>
    </p:embeddedFont>
    <p:embeddedFont>
      <p:font typeface="Poppins Black" panose="00000A00000000000000" pitchFamily="2" charset="0"/>
      <p:bold r:id="rId32"/>
      <p:boldItalic r:id="rId33"/>
    </p:embeddedFont>
    <p:embeddedFont>
      <p:font typeface="Roboto Condensed Light" panose="02000000000000000000" pitchFamily="2" charset="0"/>
      <p:regular r:id="rId34"/>
      <p:italic r:id="rId35"/>
    </p:embeddedFont>
    <p:embeddedFont>
      <p:font typeface="Work Sans"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8E9E"/>
    <a:srgbClr val="56C6AA"/>
    <a:srgbClr val="EE8381"/>
    <a:srgbClr val="000000"/>
    <a:srgbClr val="FFFFFF"/>
    <a:srgbClr val="CBE7EA"/>
    <a:srgbClr val="FCD2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F56DDE-F12A-4F5E-9BDF-DF3179EABD38}">
  <a:tblStyle styleId="{60F56DDE-F12A-4F5E-9BDF-DF3179EABD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Estilo Claro 2 - Destaqu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FD0F851-EC5A-4D38-B0AD-8093EC10F338}" styleName="Estilo Claro 1 - Destaqu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Estilo Claro 1 - Destaqu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81961" autoAdjust="0"/>
  </p:normalViewPr>
  <p:slideViewPr>
    <p:cSldViewPr snapToGrid="0">
      <p:cViewPr>
        <p:scale>
          <a:sx n="66" d="100"/>
          <a:sy n="66" d="100"/>
        </p:scale>
        <p:origin x="2069" y="442"/>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F52F0EF-58C1-4D9A-82DB-19DFE2964C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a:extLst>
              <a:ext uri="{FF2B5EF4-FFF2-40B4-BE49-F238E27FC236}">
                <a16:creationId xmlns:a16="http://schemas.microsoft.com/office/drawing/2014/main" id="{7498BC28-AE55-49C7-9935-1C02CAF44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57405C-13A7-43DF-8D1C-313E5835F0F8}" type="datetimeFigureOut">
              <a:rPr lang="pt-PT" smtClean="0"/>
              <a:t>01/04/2022</a:t>
            </a:fld>
            <a:endParaRPr lang="pt-PT"/>
          </a:p>
        </p:txBody>
      </p:sp>
      <p:sp>
        <p:nvSpPr>
          <p:cNvPr id="4" name="Marcador de Posição do Rodapé 3">
            <a:extLst>
              <a:ext uri="{FF2B5EF4-FFF2-40B4-BE49-F238E27FC236}">
                <a16:creationId xmlns:a16="http://schemas.microsoft.com/office/drawing/2014/main" id="{96AC168A-F5D3-429A-8A96-A227B700D2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Marcador de Posição do Número do Diapositivo 4">
            <a:extLst>
              <a:ext uri="{FF2B5EF4-FFF2-40B4-BE49-F238E27FC236}">
                <a16:creationId xmlns:a16="http://schemas.microsoft.com/office/drawing/2014/main" id="{46F23605-0844-4F1D-9774-06657FCB9F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25A1C-9170-4890-9EF1-F97EED64D718}" type="slidenum">
              <a:rPr lang="pt-PT" smtClean="0"/>
              <a:t>‹nº›</a:t>
            </a:fld>
            <a:endParaRPr lang="pt-PT"/>
          </a:p>
        </p:txBody>
      </p:sp>
    </p:spTree>
    <p:extLst>
      <p:ext uri="{BB962C8B-B14F-4D97-AF65-F5344CB8AC3E}">
        <p14:creationId xmlns:p14="http://schemas.microsoft.com/office/powerpoint/2010/main" val="37930343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24bb1b5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24bb1b5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c6f68191d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c6f68191d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De seguida passamos esses dados para o </a:t>
            </a:r>
            <a:r>
              <a:rPr lang="pt-PT" dirty="0" err="1"/>
              <a:t>adafruit</a:t>
            </a:r>
            <a:r>
              <a:rPr lang="pt-PT" dirty="0"/>
              <a:t> (</a:t>
            </a:r>
            <a:r>
              <a:rPr lang="pt-PT" dirty="0" err="1"/>
              <a:t>click</a:t>
            </a:r>
            <a:r>
              <a:rPr lang="pt-PT" dirty="0"/>
              <a:t>)</a:t>
            </a:r>
            <a:endParaRPr dirty="0"/>
          </a:p>
        </p:txBody>
      </p:sp>
    </p:spTree>
    <p:extLst>
      <p:ext uri="{BB962C8B-B14F-4D97-AF65-F5344CB8AC3E}">
        <p14:creationId xmlns:p14="http://schemas.microsoft.com/office/powerpoint/2010/main" val="51547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Recorreu-se aos </a:t>
            </a:r>
            <a:r>
              <a:rPr lang="pt-PT" dirty="0" err="1"/>
              <a:t>feeds</a:t>
            </a:r>
            <a:r>
              <a:rPr lang="pt-PT" dirty="0"/>
              <a:t> da plataforma para armazenar estes dados num único local, de forma a facilitar o seu posterior tratamento. Para ter acesso a esse </a:t>
            </a:r>
            <a:r>
              <a:rPr lang="pt-PT" dirty="0" err="1"/>
              <a:t>feed</a:t>
            </a:r>
            <a:r>
              <a:rPr lang="pt-PT" dirty="0"/>
              <a:t>, foi utilizada a função </a:t>
            </a:r>
            <a:r>
              <a:rPr lang="pt-PT" dirty="0" err="1"/>
              <a:t>Client</a:t>
            </a:r>
            <a:r>
              <a:rPr lang="pt-PT" dirty="0"/>
              <a:t> do </a:t>
            </a:r>
            <a:r>
              <a:rPr lang="pt-PT" dirty="0" err="1"/>
              <a:t>Adafruit</a:t>
            </a:r>
            <a:r>
              <a:rPr lang="pt-PT" dirty="0"/>
              <a:t> IO que levou como argumentos o </a:t>
            </a:r>
            <a:r>
              <a:rPr lang="pt-PT" dirty="0" err="1"/>
              <a:t>username</a:t>
            </a:r>
            <a:r>
              <a:rPr lang="pt-PT" dirty="0"/>
              <a:t> e a </a:t>
            </a:r>
            <a:r>
              <a:rPr lang="pt-PT" dirty="0" err="1"/>
              <a:t>key</a:t>
            </a:r>
            <a:r>
              <a:rPr lang="pt-PT" dirty="0"/>
              <a:t> de um dos utilizadores do </a:t>
            </a:r>
            <a:r>
              <a:rPr lang="pt-PT" dirty="0" err="1"/>
              <a:t>Adafruit</a:t>
            </a:r>
            <a:r>
              <a:rPr lang="pt-PT" dirty="0"/>
              <a:t> IO. Tendo sido esse acesso concedido, recorreu-se à função </a:t>
            </a:r>
            <a:r>
              <a:rPr lang="pt-PT" dirty="0" err="1"/>
              <a:t>send</a:t>
            </a:r>
            <a:r>
              <a:rPr lang="pt-PT" dirty="0"/>
              <a:t> que permitiu enviar para o </a:t>
            </a:r>
            <a:r>
              <a:rPr lang="pt-PT" dirty="0" err="1"/>
              <a:t>feed</a:t>
            </a:r>
            <a:r>
              <a:rPr lang="pt-PT" dirty="0"/>
              <a:t> os dados que pretendíamos.</a:t>
            </a:r>
          </a:p>
        </p:txBody>
      </p:sp>
    </p:spTree>
    <p:extLst>
      <p:ext uri="{BB962C8B-B14F-4D97-AF65-F5344CB8AC3E}">
        <p14:creationId xmlns:p14="http://schemas.microsoft.com/office/powerpoint/2010/main" val="342038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Estando os dados armazenados, procedemos ao tratamento e à análise desses dados, de forma a ser possível obter informações e visualizá-las numa interface de Business </a:t>
            </a:r>
            <a:r>
              <a:rPr lang="pt-PT" dirty="0" err="1"/>
              <a:t>Intelligence</a:t>
            </a:r>
            <a:r>
              <a:rPr lang="pt-PT" dirty="0"/>
              <a:t>. Para tal, foi necessário enviar os dados do </a:t>
            </a:r>
            <a:r>
              <a:rPr lang="pt-PT" dirty="0" err="1"/>
              <a:t>Adafruit</a:t>
            </a:r>
            <a:r>
              <a:rPr lang="pt-PT" dirty="0"/>
              <a:t> IO para o Google Data </a:t>
            </a:r>
            <a:r>
              <a:rPr lang="pt-PT" dirty="0" err="1"/>
              <a:t>Studio</a:t>
            </a:r>
            <a:r>
              <a:rPr lang="pt-PT" dirty="0"/>
              <a:t>. </a:t>
            </a:r>
          </a:p>
          <a:p>
            <a:pPr marL="158750" indent="0">
              <a:buNone/>
            </a:pPr>
            <a:endParaRPr lang="pt-PT" dirty="0"/>
          </a:p>
          <a:p>
            <a:pPr marL="158750" indent="0">
              <a:buNone/>
            </a:pPr>
            <a:r>
              <a:rPr lang="pt-PT" dirty="0"/>
              <a:t>Contudo, recentemente, o </a:t>
            </a:r>
            <a:r>
              <a:rPr lang="pt-PT" dirty="0" err="1"/>
              <a:t>Adafruit</a:t>
            </a:r>
            <a:r>
              <a:rPr lang="pt-PT" dirty="0"/>
              <a:t> IO e o Google Data </a:t>
            </a:r>
            <a:r>
              <a:rPr lang="pt-PT" dirty="0" err="1"/>
              <a:t>Studio</a:t>
            </a:r>
            <a:r>
              <a:rPr lang="pt-PT" dirty="0"/>
              <a:t> deixaram de ser parceiros, o que tornou impossível o envio direto dos dados entre as duas plataformas. Por isso, tivemos que enviar os dados primeiro para o Google </a:t>
            </a:r>
            <a:r>
              <a:rPr lang="pt-PT" dirty="0" err="1"/>
              <a:t>Sheets</a:t>
            </a:r>
            <a:r>
              <a:rPr lang="pt-PT" dirty="0"/>
              <a:t>, e como este consegue receber dados do </a:t>
            </a:r>
            <a:r>
              <a:rPr lang="pt-PT" dirty="0" err="1"/>
              <a:t>Adafruit</a:t>
            </a:r>
            <a:r>
              <a:rPr lang="pt-PT" dirty="0"/>
              <a:t> IO, funcionou como um intermediário entre o </a:t>
            </a:r>
            <a:r>
              <a:rPr lang="pt-PT" dirty="0" err="1"/>
              <a:t>Adafruit</a:t>
            </a:r>
            <a:r>
              <a:rPr lang="pt-PT" dirty="0"/>
              <a:t> IO e o Google Data </a:t>
            </a:r>
            <a:r>
              <a:rPr lang="pt-PT" dirty="0" err="1"/>
              <a:t>Studio</a:t>
            </a:r>
            <a:r>
              <a:rPr lang="pt-PT" dirty="0"/>
              <a:t>. </a:t>
            </a:r>
          </a:p>
          <a:p>
            <a:pPr marL="158750" indent="0">
              <a:buNone/>
            </a:pPr>
            <a:endParaRPr lang="pt-PT" dirty="0"/>
          </a:p>
          <a:p>
            <a:pPr marL="158750" indent="0">
              <a:buNone/>
            </a:pPr>
            <a:r>
              <a:rPr lang="pt-PT" dirty="0"/>
              <a:t>Para enviar os dados do </a:t>
            </a:r>
            <a:r>
              <a:rPr lang="pt-PT" dirty="0" err="1"/>
              <a:t>Adafruit</a:t>
            </a:r>
            <a:r>
              <a:rPr lang="pt-PT" dirty="0"/>
              <a:t> IO para o Google </a:t>
            </a:r>
            <a:r>
              <a:rPr lang="pt-PT" dirty="0" err="1"/>
              <a:t>Sheets</a:t>
            </a:r>
            <a:r>
              <a:rPr lang="pt-PT" dirty="0"/>
              <a:t> foram utilizadas novamente scripts em </a:t>
            </a:r>
            <a:r>
              <a:rPr lang="pt-PT" dirty="0" err="1"/>
              <a:t>Python</a:t>
            </a:r>
            <a:r>
              <a:rPr lang="pt-PT" dirty="0"/>
              <a:t> e efetuou-se um </a:t>
            </a:r>
            <a:r>
              <a:rPr lang="pt-PT" dirty="0" err="1"/>
              <a:t>request</a:t>
            </a:r>
            <a:r>
              <a:rPr lang="pt-PT" dirty="0"/>
              <a:t> à Google </a:t>
            </a:r>
            <a:r>
              <a:rPr lang="pt-PT" dirty="0" err="1"/>
              <a:t>Sheets</a:t>
            </a:r>
            <a:r>
              <a:rPr lang="pt-PT" dirty="0"/>
              <a:t> API.</a:t>
            </a:r>
          </a:p>
          <a:p>
            <a:pPr marL="158750" indent="0">
              <a:buNone/>
            </a:pPr>
            <a:endParaRPr lang="pt-PT" dirty="0"/>
          </a:p>
        </p:txBody>
      </p:sp>
    </p:spTree>
    <p:extLst>
      <p:ext uri="{BB962C8B-B14F-4D97-AF65-F5344CB8AC3E}">
        <p14:creationId xmlns:p14="http://schemas.microsoft.com/office/powerpoint/2010/main" val="3750907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c6f68191d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c6f68191d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Começando pelas motivações e objetivos</a:t>
            </a:r>
            <a:endParaRPr dirty="0"/>
          </a:p>
        </p:txBody>
      </p:sp>
    </p:spTree>
    <p:extLst>
      <p:ext uri="{BB962C8B-B14F-4D97-AF65-F5344CB8AC3E}">
        <p14:creationId xmlns:p14="http://schemas.microsoft.com/office/powerpoint/2010/main" val="231434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24bb1b51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24bb1b51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Para a representação dos resultados obtidos foi necessário selecionar um conjunto de pontos do </a:t>
            </a:r>
            <a:r>
              <a:rPr lang="pt-PT" dirty="0" err="1"/>
              <a:t>dataset</a:t>
            </a:r>
            <a:r>
              <a:rPr lang="pt-PT" dirty="0"/>
              <a:t> recolhido e o tipo de gráficos que se adequava melhor ao contexto do problema. Como a Frequência Cardíaca de Recuperação é medida com base no instante em que o treino termina (t0), bem como 1 minuto após o momento do término (t1) ou 2 minutos após o mesmo (t2). Assim procedemos à análise das frequências cardíacas nestes instantes de tempo. </a:t>
            </a:r>
          </a:p>
          <a:p>
            <a:pPr marL="0" lvl="0" indent="0" algn="l" rtl="0">
              <a:spcBef>
                <a:spcPts val="0"/>
              </a:spcBef>
              <a:spcAft>
                <a:spcPts val="0"/>
              </a:spcAft>
              <a:buNone/>
            </a:pP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Nesta fase foi importante normalizar os instantes de tempos associados aos treinos, isto porque tendo os treinos horários diferentes, não existia um parâmetro comum entre eles, pelo que com o normalizador todos os treinos apresentavam o mesmo tempo, numa escala de 0 até n. </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Com estes instantes de tempo já normalizados utilizamos dois métodos para a avaliação da performance desportiva de cada utilizador tanto de manhã, como da parte da tarde.</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Neste primeiro caso fez-se a média dos valores do respetivo instante em todos os treinos, separando aqueles que foram realizados de manhã e os que foram realizados de tarde. Com estes valores fizemos uma regressão linear e comparamos o declive das retas que melhor se ajustaram aos pontos. (MUDAR PARA O GOOGLE DATA STUDIO) Explicar as conclusões</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a:t>
            </a:r>
            <a:r>
              <a:rPr lang="pt-PT" dirty="0" err="1"/>
              <a:t>Click</a:t>
            </a:r>
            <a:r>
              <a:rPr lang="pt-PT" dirty="0"/>
              <a:t>) No segundo método de avaliação, calculamos a diferença entre os valores de frequência cardíaca em t0 e em t1 para cada treino efetuado, distinguindo os realizados na parte da manhã dos realizados na parte da tarde. O mesmo foi feito para os instantes t0 e t2.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Com estes valores, no </a:t>
            </a:r>
            <a:r>
              <a:rPr lang="pt-PT" dirty="0" err="1"/>
              <a:t>proprio</a:t>
            </a:r>
            <a:r>
              <a:rPr lang="pt-PT" dirty="0"/>
              <a:t> google data </a:t>
            </a:r>
            <a:r>
              <a:rPr lang="pt-PT" dirty="0" err="1"/>
              <a:t>studio</a:t>
            </a:r>
            <a:r>
              <a:rPr lang="pt-PT" dirty="0"/>
              <a:t> procedemos ao cálculo da média desses valores para ambos os casos, selecionando a opção ‘AVG’ disponibilizada . (MUDAR PARA O GOOGLE DATA STUDIO) Deste modo, obtiveram-se as Frequências Cardíacas de Recuperação Médias ao fim do 1º minuto (HRR1) e ao fim do 2º minuto (HRR2). Explicar as conclusões</a:t>
            </a:r>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r>
              <a:rPr lang="pt-PT" dirty="0"/>
              <a:t>(TUDO ISTO APRESENTANDO O DASHBOARD)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 principal objetivo da utilização de mais do que um método de avaliação foi reforçar a veracidade dos resultados e permitir uma visualização mais variada dos resultados.</a:t>
            </a:r>
          </a:p>
          <a:p>
            <a:pPr marL="0" lvl="0" indent="0" algn="l" rtl="0">
              <a:spcBef>
                <a:spcPts val="0"/>
              </a:spcBef>
              <a:spcAft>
                <a:spcPts val="0"/>
              </a:spcAft>
              <a:buNone/>
            </a:pP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Para além dos gráficos anteriormente referidos, também foram escolhidos outros gráficos e tabelas para integrarem a estrutura do </a:t>
            </a:r>
            <a:r>
              <a:rPr lang="pt-PT" dirty="0" err="1"/>
              <a:t>dashboard</a:t>
            </a:r>
            <a:r>
              <a:rPr lang="pt-PT" dirty="0"/>
              <a:t>. Assim, optou-se por acrescentar outra série temporal para demonstrar a variação da frequência cardíaca de cada utilizador ao longo de um dia inteiro (escolhido aleatoriamente), de modo a se perceber melhor o perfil do utilizador e o seu ritmo de vida. Nestes gráficos é perfeitamente visível a existência de um pico de frequência cardíaca, correspondendo ao período em que ocorreu o treino. Apesar de ser possível tirar outras conclusões sobre este tipo de gráficos, nomeadamente o stress do indivíduo e a sua Frequência Cardíaca de Repouso, neste trabalho não foi efetuada uma análise relativa a estes parâmetros, devido à falta de tempo para recolher dados. Para além deste gráfico, foi utilizado ainda um gráfico circular para representar a percentagem de treinos realizados na parte da manhã e na parte de tarde.</a:t>
            </a:r>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r>
              <a:rPr lang="pt-PT" dirty="0"/>
              <a:t>Após terem sido obtidos os resultados da performance de cada utilizador de manhã e de tarde, procedeu-se a uma análise da sua performance em horas específicas do dia, com o objetivo de se perceber qual seria o melhor horário para o utilizador treinar. (Explicar as conclusões)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c843c8609d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c843c8609d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dirty="0">
                <a:effectLst/>
                <a:latin typeface="Calibri" panose="020F0502020204030204" pitchFamily="34" charset="0"/>
                <a:ea typeface="Calibri" panose="020F0502020204030204" pitchFamily="34" charset="0"/>
              </a:rPr>
              <a:t>De forma a exemplificar uma possível notificação enviada ao utilizador, foi realizado um </a:t>
            </a:r>
            <a:r>
              <a:rPr lang="pt-PT" sz="1800" i="1" dirty="0" err="1">
                <a:effectLst/>
                <a:latin typeface="Calibri" panose="020F0502020204030204" pitchFamily="34" charset="0"/>
                <a:ea typeface="Calibri" panose="020F0502020204030204" pitchFamily="34" charset="0"/>
              </a:rPr>
              <a:t>mockup</a:t>
            </a:r>
            <a:r>
              <a:rPr lang="pt-PT" sz="1800" dirty="0">
                <a:effectLst/>
                <a:latin typeface="Calibri" panose="020F0502020204030204" pitchFamily="34" charset="0"/>
                <a:ea typeface="Calibri" panose="020F0502020204030204" pitchFamily="34" charset="0"/>
              </a:rPr>
              <a:t> representado nesta figura. Esta mensagem enviada ao utilizador, numa situação real e integrada numa aplicação de </a:t>
            </a:r>
            <a:r>
              <a:rPr lang="pt-PT" sz="1800" i="1" dirty="0">
                <a:effectLst/>
                <a:latin typeface="Calibri" panose="020F0502020204030204" pitchFamily="34" charset="0"/>
                <a:ea typeface="Calibri" panose="020F0502020204030204" pitchFamily="34" charset="0"/>
              </a:rPr>
              <a:t>fitness,</a:t>
            </a:r>
            <a:r>
              <a:rPr lang="pt-PT" sz="1800" dirty="0">
                <a:effectLst/>
                <a:latin typeface="Calibri" panose="020F0502020204030204" pitchFamily="34" charset="0"/>
                <a:ea typeface="Calibri" panose="020F0502020204030204" pitchFamily="34" charset="0"/>
              </a:rPr>
              <a:t> como por exemplo a Google </a:t>
            </a:r>
            <a:r>
              <a:rPr lang="pt-PT" sz="1800" dirty="0" err="1">
                <a:effectLst/>
                <a:latin typeface="Calibri" panose="020F0502020204030204" pitchFamily="34" charset="0"/>
                <a:ea typeface="Calibri" panose="020F0502020204030204" pitchFamily="34" charset="0"/>
              </a:rPr>
              <a:t>Fit</a:t>
            </a:r>
            <a:r>
              <a:rPr lang="pt-PT" sz="1800" dirty="0">
                <a:effectLst/>
                <a:latin typeface="Calibri" panose="020F0502020204030204" pitchFamily="34" charset="0"/>
                <a:ea typeface="Calibri" panose="020F0502020204030204" pitchFamily="34" charset="0"/>
              </a:rPr>
              <a:t>, apenas informaria o utilizador em que período do dia é que deveria integrar o seu treino, de maneira a aumentar a sua performance desportiva e, desta forma, alcançar mais rapidamente os seus objetivos.</a:t>
            </a:r>
            <a:endParaRPr lang="pt-PT"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c6f68191d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c6f68191d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Começando pelas motivações e objetivos</a:t>
            </a:r>
            <a:endParaRPr dirty="0"/>
          </a:p>
        </p:txBody>
      </p:sp>
    </p:spTree>
    <p:extLst>
      <p:ext uri="{BB962C8B-B14F-4D97-AF65-F5344CB8AC3E}">
        <p14:creationId xmlns:p14="http://schemas.microsoft.com/office/powerpoint/2010/main" val="2731602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c885a2bcac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c885a2bcac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0446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c885a2bcac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c885a2bcac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Relativamente às limitações do trabalho, destaca-se o facto dos utilizadores não obterem resultados imediatos quanto ao melhor período do dia em que o treino deve ser integrado. Isto porque, para ser possível este tipo de previsão, é necessário recolher e analisar previamente alguns dados para então depois ser possível concluir acerca do melhor período para treinar. Outra limitação prende-se com o facto de os resultados obtidos serem também condicionados pelos dados fornecidos pelo </a:t>
            </a:r>
            <a:r>
              <a:rPr lang="pt-PT" dirty="0" err="1"/>
              <a:t>smartwatch</a:t>
            </a:r>
            <a:r>
              <a:rPr lang="pt-PT" dirty="0"/>
              <a:t> ou </a:t>
            </a:r>
            <a:r>
              <a:rPr lang="pt-PT" dirty="0" err="1"/>
              <a:t>smartband</a:t>
            </a:r>
            <a:r>
              <a:rPr lang="pt-PT" dirty="0"/>
              <a:t>, e por isso, erros na aquisição de dados obtidos por mau contacto, incorreta colocação do sensor ou até transpiração excessiva durante o treino, poderão afetar os resultados. Da mesma forma, existem muitas outras variantes que não foram tidas em conta por questões de tempo, mas que deveriam ter sido consideradas para se obterem resultados mais precisos, como prática de jejum antes do treino, o stress, o consumo de cafeína, a utilização de medicamentos e de suplementos, a qualidade do sono, entre outros. Além disso, apesar de teoricamente a Frequência Cardíaca de Recuperação poder ser utilizada como indicador de performance desportiva para qualquer desporto, este resultado não pôde ser comprovado, uma vez que neste estudo apenas foi considerado um tipo de exercício físico, neste caso a corrida aeróbica. Como referido anteriormente, devido à falta de tempo para adquirir dados, também não foi possível obter uma grande quantidade de dados para treinos em diferentes horários, o que comprometeu a previsão do melhor horário de treino para cada utilizador. Por este motivo, neste trabalho, a previsão do melhor horário de treino apenas permitiu reforçar as conclusões obtidas na análise do melhor período do dia para treinar, se de manhã ou de tarde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c24bb1b51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c24bb1b51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Como outras propostas de melhoria, sugere-se a aplicação de modelos de </a:t>
            </a:r>
            <a:r>
              <a:rPr lang="pt-PT" dirty="0" err="1"/>
              <a:t>Machine</a:t>
            </a:r>
            <a:r>
              <a:rPr lang="pt-PT" dirty="0"/>
              <a:t> </a:t>
            </a:r>
            <a:r>
              <a:rPr lang="pt-PT" dirty="0" err="1"/>
              <a:t>Learning</a:t>
            </a:r>
            <a:r>
              <a:rPr lang="pt-PT" dirty="0"/>
              <a:t> que com base no histórico de dados de frequência cardíaca do utilizador, poderiam prever com precisão o melhor horário de treino, para cada desporto e tendo em conta se o indivíduo estaria stressado ou mais calmo. Sugere-se ainda a utilização de modelos de </a:t>
            </a:r>
            <a:r>
              <a:rPr lang="pt-PT" dirty="0" err="1"/>
              <a:t>Deep</a:t>
            </a:r>
            <a:r>
              <a:rPr lang="pt-PT" dirty="0"/>
              <a:t> </a:t>
            </a:r>
            <a:r>
              <a:rPr lang="pt-PT" dirty="0" err="1"/>
              <a:t>Learning</a:t>
            </a:r>
            <a:r>
              <a:rPr lang="pt-PT" dirty="0"/>
              <a:t>, que também com base num histórico de dados de valores de frequência cardíaca do utilizador, poderiam sugerir diferentes tipos de treinos de acordo com o dia da semana, com o histórico de treino e com o estado de espírito do indivíduo, de forma a não treinar sempre os mesmos músculos e a escolher treinos que maximizassem a performance desportiva de acordo com os horários em que o indivíduo tivesse disponibilidade. Por último, seria também interessante monitorizar constantemente os valores de frequência cardíaca do individuo e sempre que estes valores saíssem muito da gama de valores normais desse indivíduo, alertá-lo, de forma a este poder consultar-se com um médico.</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Para concluir, todos estes fatores a ter em conta poderão ser integrados e avaliados num estudo futuro, de forma a melhorar a precisão dos resultados obtidos e alargar o universo em que este tipo de conhecimento pode ser útil. Isto porque a Frequência Cardíaca de Recuperação pode ser utilizada não só para avaliar a performance desportiva, mas também para monitorização da saúde cardíaca.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c6f68191d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c6f68191d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Começando pelas motivações e objetivos</a:t>
            </a:r>
            <a:endParaRPr dirty="0"/>
          </a:p>
        </p:txBody>
      </p:sp>
    </p:spTree>
    <p:extLst>
      <p:ext uri="{BB962C8B-B14F-4D97-AF65-F5344CB8AC3E}">
        <p14:creationId xmlns:p14="http://schemas.microsoft.com/office/powerpoint/2010/main" val="37105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c6f68191d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c6f68191d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c6f68191d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c6f68191d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50000"/>
              </a:lnSpc>
              <a:spcAft>
                <a:spcPts val="1200"/>
              </a:spcAft>
              <a:buNone/>
            </a:pPr>
            <a:r>
              <a:rPr lang="pt-PT" sz="1800" dirty="0">
                <a:effectLst/>
                <a:latin typeface="Calibri" panose="020F0502020204030204" pitchFamily="34" charset="0"/>
                <a:ea typeface="Calibri" panose="020F0502020204030204" pitchFamily="34" charset="0"/>
              </a:rPr>
              <a:t>Atualmente, a Indústria do Desporto tem vindo a crescer, com cada vez mais modalidades a serem desenvolvidas e como exemplo disso temos adição do </a:t>
            </a:r>
            <a:r>
              <a:rPr lang="pt-PT" sz="1800" i="1" dirty="0" err="1">
                <a:effectLst/>
                <a:latin typeface="Calibri" panose="020F0502020204030204" pitchFamily="34" charset="0"/>
                <a:ea typeface="Calibri" panose="020F0502020204030204" pitchFamily="34" charset="0"/>
              </a:rPr>
              <a:t>Skateboarding</a:t>
            </a:r>
            <a:r>
              <a:rPr lang="pt-PT" sz="1800" dirty="0">
                <a:effectLst/>
                <a:latin typeface="Calibri" panose="020F0502020204030204" pitchFamily="34" charset="0"/>
                <a:ea typeface="Calibri" panose="020F0502020204030204" pitchFamily="34" charset="0"/>
              </a:rPr>
              <a:t> aos Jogos Olímpicos de 2020 em Tóquio. Aliás, o setor desportivo está hoje em dia com um crescimento médio de 4,3% desde 2014. Verifica-se também que este setor, atualmente, atingiu um valor estimado em mais de US$ 500 biliões.</a:t>
            </a:r>
          </a:p>
          <a:p>
            <a:pPr marL="158750" indent="0" algn="just">
              <a:lnSpc>
                <a:spcPct val="150000"/>
              </a:lnSpc>
              <a:spcAft>
                <a:spcPts val="1200"/>
              </a:spcAft>
              <a:buNone/>
            </a:pPr>
            <a:endParaRPr lang="pt-PT" sz="1800" dirty="0">
              <a:effectLst/>
              <a:latin typeface="Arial" panose="020B0604020202020204" pitchFamily="34" charset="0"/>
              <a:ea typeface="Arial" panose="020B0604020202020204" pitchFamily="34" charset="0"/>
            </a:endParaRPr>
          </a:p>
          <a:p>
            <a:pPr marL="158750" indent="0" algn="just">
              <a:lnSpc>
                <a:spcPct val="150000"/>
              </a:lnSpc>
              <a:spcAft>
                <a:spcPts val="1200"/>
              </a:spcAft>
              <a:buNone/>
            </a:pPr>
            <a:r>
              <a:rPr lang="pt-PT" sz="1800" dirty="0">
                <a:effectLst/>
                <a:latin typeface="Calibri" panose="020F0502020204030204" pitchFamily="34" charset="0"/>
                <a:ea typeface="Calibri" panose="020F0502020204030204" pitchFamily="34" charset="0"/>
              </a:rPr>
              <a:t>Este crescimento veio acompanhado de um aumento acentuado no número de pessoas que praticam atividades físicas, isto porque, cada vez mais as pessoas estão a adotar um estilo de vida saudável, inclusive desafiarem-se a melhorar a sua performance desportiva e a atingir resultados cada vez melhores. Para tal, as pessoas aperceberam-se da necessidade de utilizar algum dispositivo que lhes permitisse monitorizar vários parâmetros relativos à sua saúde e às atividades físicas praticadas. E foi aí que começou a aumentar o interesse pelos </a:t>
            </a:r>
            <a:r>
              <a:rPr lang="pt-PT" sz="1800" i="1" dirty="0" err="1">
                <a:effectLst/>
                <a:latin typeface="Calibri" panose="020F0502020204030204" pitchFamily="34" charset="0"/>
                <a:ea typeface="Calibri" panose="020F0502020204030204" pitchFamily="34" charset="0"/>
              </a:rPr>
              <a:t>smartwatches</a:t>
            </a:r>
            <a:r>
              <a:rPr lang="pt-PT" sz="1800" dirty="0">
                <a:effectLst/>
                <a:latin typeface="Calibri" panose="020F0502020204030204" pitchFamily="34" charset="0"/>
                <a:ea typeface="Calibri" panose="020F0502020204030204" pitchFamily="34" charset="0"/>
              </a:rPr>
              <a:t> e </a:t>
            </a:r>
            <a:r>
              <a:rPr lang="pt-PT" sz="1800" i="1" dirty="0" err="1">
                <a:effectLst/>
                <a:latin typeface="Calibri" panose="020F0502020204030204" pitchFamily="34" charset="0"/>
                <a:ea typeface="Calibri" panose="020F0502020204030204" pitchFamily="34" charset="0"/>
              </a:rPr>
              <a:t>smartbands</a:t>
            </a:r>
            <a:r>
              <a:rPr lang="pt-PT" sz="1800" dirty="0">
                <a:effectLst/>
                <a:latin typeface="Calibri" panose="020F0502020204030204" pitchFamily="34" charset="0"/>
                <a:ea typeface="Calibri" panose="020F0502020204030204" pitchFamily="34" charset="0"/>
              </a:rPr>
              <a:t>, dispositivos pequenos, facilmente transportáveis, discretos e esteticamente apelativos que cumpriam estes requisitos, com um custo relativamente acessível.</a:t>
            </a:r>
          </a:p>
          <a:p>
            <a:pPr marL="158750" indent="0" algn="just">
              <a:lnSpc>
                <a:spcPct val="150000"/>
              </a:lnSpc>
              <a:spcAft>
                <a:spcPts val="1200"/>
              </a:spcAft>
              <a:buNone/>
            </a:pPr>
            <a:endParaRPr lang="pt-PT" sz="1800" dirty="0">
              <a:effectLst/>
              <a:latin typeface="Calibri" panose="020F0502020204030204" pitchFamily="34" charset="0"/>
            </a:endParaRPr>
          </a:p>
          <a:p>
            <a:pPr marL="158750" indent="0" algn="just">
              <a:lnSpc>
                <a:spcPct val="150000"/>
              </a:lnSpc>
              <a:spcAft>
                <a:spcPts val="1200"/>
              </a:spcAft>
              <a:buNone/>
            </a:pPr>
            <a:r>
              <a:rPr lang="pt-PT" dirty="0"/>
              <a:t>Sendo cada vez mais procurados e utilizados, estes dispositivos têm evoluído muito rapidamente, apresentando cada vez mais funcionalidades e uma recolha de dados mais aprimorada. Contudo, ainda não existe nenhum dispositivo no mercado que seja capaz de prever qual o melhor período para se praticar uma determinada atividade física, de forma a se obter a melhor performance desportiva para essa pessoa e para essa atividade.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6f68191d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c6f68191d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ct val="150000"/>
              </a:lnSpc>
              <a:spcAft>
                <a:spcPts val="1200"/>
              </a:spcAft>
              <a:buNone/>
            </a:pPr>
            <a:r>
              <a:rPr lang="pt-PT" sz="1800" dirty="0">
                <a:solidFill>
                  <a:srgbClr val="202124"/>
                </a:solidFill>
                <a:effectLst/>
                <a:latin typeface="Calibri" panose="020F0502020204030204" pitchFamily="34" charset="0"/>
                <a:ea typeface="Calibri" panose="020F0502020204030204" pitchFamily="34" charset="0"/>
              </a:rPr>
              <a:t>Deste modo, o principal objetivo deste trabalho foi recorrer aos </a:t>
            </a:r>
            <a:r>
              <a:rPr lang="pt-PT" sz="1800" i="1" dirty="0" err="1">
                <a:solidFill>
                  <a:srgbClr val="202124"/>
                </a:solidFill>
                <a:effectLst/>
                <a:latin typeface="Calibri" panose="020F0502020204030204" pitchFamily="34" charset="0"/>
                <a:ea typeface="Calibri" panose="020F0502020204030204" pitchFamily="34" charset="0"/>
              </a:rPr>
              <a:t>smartwatches</a:t>
            </a:r>
            <a:r>
              <a:rPr lang="pt-PT" sz="1800" dirty="0">
                <a:solidFill>
                  <a:srgbClr val="202124"/>
                </a:solidFill>
                <a:effectLst/>
                <a:latin typeface="Calibri" panose="020F0502020204030204" pitchFamily="34" charset="0"/>
                <a:ea typeface="Calibri" panose="020F0502020204030204" pitchFamily="34" charset="0"/>
              </a:rPr>
              <a:t> e </a:t>
            </a:r>
            <a:r>
              <a:rPr lang="pt-PT" sz="1800" i="1" dirty="0" err="1">
                <a:solidFill>
                  <a:srgbClr val="202124"/>
                </a:solidFill>
                <a:effectLst/>
                <a:latin typeface="Calibri" panose="020F0502020204030204" pitchFamily="34" charset="0"/>
                <a:ea typeface="Calibri" panose="020F0502020204030204" pitchFamily="34" charset="0"/>
              </a:rPr>
              <a:t>smartbands</a:t>
            </a:r>
            <a:r>
              <a:rPr lang="pt-PT" sz="1800" i="1" dirty="0">
                <a:solidFill>
                  <a:srgbClr val="202124"/>
                </a:solidFill>
                <a:effectLst/>
                <a:latin typeface="Calibri" panose="020F0502020204030204" pitchFamily="34" charset="0"/>
                <a:ea typeface="Calibri" panose="020F0502020204030204" pitchFamily="34" charset="0"/>
              </a:rPr>
              <a:t> (</a:t>
            </a:r>
            <a:r>
              <a:rPr lang="pt-PT" sz="1800" i="1" dirty="0" err="1">
                <a:solidFill>
                  <a:srgbClr val="202124"/>
                </a:solidFill>
                <a:effectLst/>
                <a:latin typeface="Calibri" panose="020F0502020204030204" pitchFamily="34" charset="0"/>
                <a:ea typeface="Calibri" panose="020F0502020204030204" pitchFamily="34" charset="0"/>
              </a:rPr>
              <a:t>click</a:t>
            </a:r>
            <a:r>
              <a:rPr lang="pt-PT" sz="1800" i="1" dirty="0">
                <a:solidFill>
                  <a:srgbClr val="202124"/>
                </a:solidFill>
                <a:effectLst/>
                <a:latin typeface="Calibri" panose="020F0502020204030204" pitchFamily="34" charset="0"/>
                <a:ea typeface="Calibri" panose="020F0502020204030204" pitchFamily="34" charset="0"/>
              </a:rPr>
              <a:t>) </a:t>
            </a:r>
            <a:r>
              <a:rPr lang="pt-PT" sz="1800" dirty="0">
                <a:solidFill>
                  <a:srgbClr val="202124"/>
                </a:solidFill>
                <a:effectLst/>
                <a:latin typeface="Calibri" panose="020F0502020204030204" pitchFamily="34" charset="0"/>
                <a:ea typeface="Calibri" panose="020F0502020204030204" pitchFamily="34" charset="0"/>
              </a:rPr>
              <a:t>para obter as frequências cardíacas durante e após o treino, em diferentes períodos do dia, manhã e tarde, de forma a determinar qual aquele em que a performance desportiva é melhor. A população de estudo fomos nós os três….</a:t>
            </a:r>
          </a:p>
          <a:p>
            <a:pPr marL="158750" indent="0" algn="just">
              <a:lnSpc>
                <a:spcPct val="150000"/>
              </a:lnSpc>
              <a:spcAft>
                <a:spcPts val="1200"/>
              </a:spcAft>
              <a:buNone/>
            </a:pPr>
            <a:endParaRPr lang="pt-PT" sz="1800" dirty="0">
              <a:solidFill>
                <a:srgbClr val="202124"/>
              </a:solidFill>
              <a:effectLst/>
              <a:latin typeface="Calibri" panose="020F0502020204030204" pitchFamily="34" charset="0"/>
              <a:ea typeface="Arial" panose="020B0604020202020204" pitchFamily="34" charset="0"/>
            </a:endParaRPr>
          </a:p>
          <a:p>
            <a:pPr marL="158750" indent="0" algn="just">
              <a:lnSpc>
                <a:spcPct val="150000"/>
              </a:lnSpc>
              <a:spcAft>
                <a:spcPts val="1200"/>
              </a:spcAft>
              <a:buNone/>
            </a:pPr>
            <a:r>
              <a:rPr lang="pt-PT" sz="3200" dirty="0"/>
              <a:t>Apesar desta análise poder ser feita a qualquer tipo de atividade física, neste trabalho escolhemos apenas considerar a avaliação da performance desportiva para a corrida aeróbica. Isto porque, com o tempo disponível para a realização do trabalho, não seria possível recolher dados suficientes de vários desportos e em diferentes períodos do dia que permitisse tirar conclusões. Além disso, a escolha da corrida também teve em consideração a logística associada à sua prática, uma vez que se pode praticar em qualquer lugar e não necessita de material.</a:t>
            </a:r>
          </a:p>
          <a:p>
            <a:pPr marL="158750" indent="0" algn="just">
              <a:lnSpc>
                <a:spcPct val="150000"/>
              </a:lnSpc>
              <a:spcAft>
                <a:spcPts val="1200"/>
              </a:spcAft>
              <a:buNone/>
            </a:pPr>
            <a:endParaRPr lang="pt-PT" sz="3200" dirty="0"/>
          </a:p>
          <a:p>
            <a:pPr marL="158750" indent="0" algn="just">
              <a:lnSpc>
                <a:spcPct val="150000"/>
              </a:lnSpc>
              <a:spcAft>
                <a:spcPts val="1200"/>
              </a:spcAft>
              <a:buNone/>
            </a:pPr>
            <a:r>
              <a:rPr lang="pt-PT" sz="3200" dirty="0"/>
              <a:t>Relativamente à duração da corrida, estipulamos uma duração de 15 minutos, não só por questões de logística, mas também porque se utilizou como inspiração o teste de </a:t>
            </a:r>
            <a:r>
              <a:rPr lang="pt-PT" sz="3200" dirty="0" err="1"/>
              <a:t>Cooper</a:t>
            </a:r>
            <a:r>
              <a:rPr lang="pt-PT" sz="3200" dirty="0"/>
              <a:t>, que é um teste de aptidão que avalia a performance desportiva, através de corrida de 12 minutos, só que em vez de ser considerada a frequência cardíaca, considera-se a distância percorrida para avaliar a aptidão aeróbica. </a:t>
            </a:r>
            <a:endParaRPr lang="pt-PT" sz="1800" dirty="0">
              <a:effectLst/>
              <a:latin typeface="Arial" panose="020B0604020202020204" pitchFamily="34" charset="0"/>
              <a:ea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Uma das formas de avaliar a performance desportiva é através da Frequência Cardíaca de Recuperação. A Frequência Cardíaca de Recuperação é uma medida da rapidez com que um indivíduo retorna à sua frequência cardíaca de repouso após o exercício. Para a calcular é necessário considerar a frequência cardíaca imediatamente(</a:t>
            </a:r>
            <a:r>
              <a:rPr lang="pt-PT" dirty="0" err="1"/>
              <a:t>click</a:t>
            </a:r>
            <a:r>
              <a:rPr lang="pt-PT" dirty="0"/>
              <a:t>) após terminar o exercício e a frequência cardíaca (</a:t>
            </a:r>
            <a:r>
              <a:rPr lang="pt-PT" dirty="0" err="1"/>
              <a:t>click</a:t>
            </a:r>
            <a:r>
              <a:rPr lang="pt-PT" dirty="0"/>
              <a:t>) um minuto após terminar o exercício. Subtraindo as duas obtém-se a Frequência Cardíaca de Recuperação. </a:t>
            </a:r>
          </a:p>
          <a:p>
            <a:pPr marL="158750" indent="0">
              <a:buNone/>
            </a:pPr>
            <a:endParaRPr lang="pt-PT"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a:t>
            </a:r>
            <a:r>
              <a:rPr lang="pt-PT" dirty="0" err="1"/>
              <a:t>click</a:t>
            </a:r>
            <a:r>
              <a:rPr lang="pt-PT" dirty="0"/>
              <a:t>) Quanto maior o seu valor significa que mais rapidamente o coração recupera o seu ritmo normal, ou seja, melhor é o desempenho desportivo do utilizador. </a:t>
            </a:r>
          </a:p>
          <a:p>
            <a:pPr marL="158750" indent="0">
              <a:buNone/>
            </a:pPr>
            <a:endParaRPr lang="pt-PT" dirty="0"/>
          </a:p>
          <a:p>
            <a:pPr marL="158750" indent="0">
              <a:buNone/>
            </a:pPr>
            <a:r>
              <a:rPr lang="pt-PT" dirty="0"/>
              <a:t>Apesar deste método ser o mais comum para o cálculo da frequência cardíaca de recuperação, alguns autores referem que a recuperação da frequência cardíaca também pode ser medida num intervalo de 2 minutos, uma vez que entre o 1º e o 2º minuto são também registadas variações bastante abruptas na diminuição da frequência cardíaca. Por isso consideramos estes dois intervalos, do momento em que termina o treino, após 1 min e do momento em que termina o treino e após 2 min.</a:t>
            </a:r>
          </a:p>
        </p:txBody>
      </p:sp>
    </p:spTree>
    <p:extLst>
      <p:ext uri="{BB962C8B-B14F-4D97-AF65-F5344CB8AC3E}">
        <p14:creationId xmlns:p14="http://schemas.microsoft.com/office/powerpoint/2010/main" val="83922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c6f68191d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c6f68191d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Começando pelas motivações e objetivos</a:t>
            </a:r>
            <a:endParaRPr dirty="0"/>
          </a:p>
        </p:txBody>
      </p:sp>
    </p:spTree>
    <p:extLst>
      <p:ext uri="{BB962C8B-B14F-4D97-AF65-F5344CB8AC3E}">
        <p14:creationId xmlns:p14="http://schemas.microsoft.com/office/powerpoint/2010/main" val="132170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c6f68191d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c6f68191d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dirty="0">
                <a:solidFill>
                  <a:srgbClr val="202124"/>
                </a:solidFill>
                <a:effectLst/>
                <a:latin typeface="Calibri" panose="020F0502020204030204" pitchFamily="34" charset="0"/>
                <a:ea typeface="Calibri" panose="020F0502020204030204" pitchFamily="34" charset="0"/>
              </a:rPr>
              <a:t>Para alcançar o objetivo proposto serão efetuadas uma série de etapas e que envolvem o tratamento, o armazenamento, a análise, o processamento e a visualização dos dados recolhidos, numa primeira fase através dos sensores físicos (</a:t>
            </a:r>
            <a:r>
              <a:rPr lang="pt-PT" sz="1100" i="1" dirty="0" err="1">
                <a:solidFill>
                  <a:srgbClr val="202124"/>
                </a:solidFill>
                <a:effectLst/>
                <a:latin typeface="Calibri" panose="020F0502020204030204" pitchFamily="34" charset="0"/>
                <a:ea typeface="Calibri" panose="020F0502020204030204" pitchFamily="34" charset="0"/>
              </a:rPr>
              <a:t>smartwatches</a:t>
            </a:r>
            <a:r>
              <a:rPr lang="pt-PT" sz="1100" dirty="0">
                <a:solidFill>
                  <a:srgbClr val="202124"/>
                </a:solidFill>
                <a:effectLst/>
                <a:latin typeface="Calibri" panose="020F0502020204030204" pitchFamily="34" charset="0"/>
                <a:ea typeface="Calibri" panose="020F0502020204030204" pitchFamily="34" charset="0"/>
              </a:rPr>
              <a:t> e </a:t>
            </a:r>
            <a:r>
              <a:rPr lang="pt-PT" sz="1100" i="1" dirty="0" err="1">
                <a:solidFill>
                  <a:srgbClr val="202124"/>
                </a:solidFill>
                <a:effectLst/>
                <a:latin typeface="Calibri" panose="020F0502020204030204" pitchFamily="34" charset="0"/>
                <a:ea typeface="Calibri" panose="020F0502020204030204" pitchFamily="34" charset="0"/>
              </a:rPr>
              <a:t>smartbands</a:t>
            </a:r>
            <a:r>
              <a:rPr lang="pt-PT" sz="1100" i="1" dirty="0">
                <a:solidFill>
                  <a:srgbClr val="202124"/>
                </a:solidFill>
                <a:effectLst/>
                <a:latin typeface="Calibri" panose="020F0502020204030204" pitchFamily="34" charset="0"/>
                <a:ea typeface="Calibri" panose="020F0502020204030204" pitchFamily="34" charset="0"/>
              </a:rPr>
              <a:t>)</a:t>
            </a:r>
            <a:r>
              <a:rPr lang="pt-PT" sz="1100" dirty="0">
                <a:solidFill>
                  <a:srgbClr val="202124"/>
                </a:solidFill>
                <a:effectLst/>
                <a:latin typeface="Calibri" panose="020F0502020204030204" pitchFamily="34" charset="0"/>
                <a:ea typeface="Calibri" panose="020F0502020204030204" pitchFamily="34" charset="0"/>
              </a:rPr>
              <a:t> e numa segunda fase através de um sensor virtual (Google </a:t>
            </a:r>
            <a:r>
              <a:rPr lang="pt-PT" sz="1100" dirty="0" err="1">
                <a:solidFill>
                  <a:srgbClr val="202124"/>
                </a:solidFill>
                <a:effectLst/>
                <a:latin typeface="Calibri" panose="020F0502020204030204" pitchFamily="34" charset="0"/>
                <a:ea typeface="Calibri" panose="020F0502020204030204" pitchFamily="34" charset="0"/>
              </a:rPr>
              <a:t>Fit</a:t>
            </a:r>
            <a:r>
              <a:rPr lang="pt-PT" sz="1100" dirty="0">
                <a:solidFill>
                  <a:srgbClr val="202124"/>
                </a:solidFill>
                <a:effectLst/>
                <a:latin typeface="Calibri" panose="020F0502020204030204" pitchFamily="34" charset="0"/>
                <a:ea typeface="Calibri" panose="020F0502020204030204" pitchFamily="34" charset="0"/>
              </a:rPr>
              <a:t>).</a:t>
            </a:r>
            <a:endParaRPr lang="pt-PT" sz="11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Na Figura está representada a arquitetura do sistema, onde se podem visualizar os diferentes componentes, as diferentes etapas seguidas e os softwares utilizados que deram origem ao </a:t>
            </a:r>
            <a:r>
              <a:rPr lang="pt-PT" dirty="0" err="1"/>
              <a:t>backend</a:t>
            </a:r>
            <a:r>
              <a:rPr lang="pt-PT" dirty="0"/>
              <a:t> e ao </a:t>
            </a:r>
            <a:r>
              <a:rPr lang="pt-PT" dirty="0" err="1"/>
              <a:t>frontend</a:t>
            </a:r>
            <a:r>
              <a:rPr lang="pt-PT" dirty="0"/>
              <a:t> do sistema desenvolvido.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Os dados inicialmente foram recolhidos a partir de 3 sensores físicos, 2 </a:t>
            </a:r>
            <a:r>
              <a:rPr lang="pt-PT" dirty="0" err="1"/>
              <a:t>smartwatches</a:t>
            </a:r>
            <a:r>
              <a:rPr lang="pt-PT" dirty="0"/>
              <a:t> e 1 </a:t>
            </a:r>
            <a:r>
              <a:rPr lang="pt-PT" dirty="0" err="1"/>
              <a:t>smartband</a:t>
            </a:r>
            <a:r>
              <a:rPr lang="pt-PT" dirty="0"/>
              <a:t>. Todos estes registam a frequência cardíaca que depois é transmitida à respetiva aplicação Android associada ao modelo do relógio/pulseira. Cada uma destas aplicações foi emparelhada com o Google </a:t>
            </a:r>
            <a:r>
              <a:rPr lang="pt-PT" dirty="0" err="1"/>
              <a:t>Fit</a:t>
            </a:r>
            <a:r>
              <a:rPr lang="pt-PT" dirty="0"/>
              <a:t>, que funcionou como um sensor virtual, permitindo que cada elemento tivesse associado à sua conta Google os dados recolhidos a partir do seu sensor físico. </a:t>
            </a:r>
          </a:p>
          <a:p>
            <a:pPr marL="158750" indent="0">
              <a:buNone/>
            </a:pPr>
            <a:endParaRPr lang="pt-PT" dirty="0"/>
          </a:p>
          <a:p>
            <a:pPr marL="158750" indent="0">
              <a:buNone/>
            </a:pPr>
            <a:r>
              <a:rPr lang="pt-PT" dirty="0"/>
              <a:t>Foi nesta etapa que nos surgiu a primeira dificuldade. Para a conexão da aplicação </a:t>
            </a:r>
            <a:r>
              <a:rPr lang="pt-PT" dirty="0" err="1"/>
              <a:t>Huawei</a:t>
            </a:r>
            <a:r>
              <a:rPr lang="pt-PT" dirty="0"/>
              <a:t> </a:t>
            </a:r>
            <a:r>
              <a:rPr lang="pt-PT" dirty="0" err="1"/>
              <a:t>Health</a:t>
            </a:r>
            <a:r>
              <a:rPr lang="pt-PT" dirty="0"/>
              <a:t> com o Google </a:t>
            </a:r>
            <a:r>
              <a:rPr lang="pt-PT" dirty="0" err="1"/>
              <a:t>Fit</a:t>
            </a:r>
            <a:r>
              <a:rPr lang="pt-PT" dirty="0"/>
              <a:t>, foi necessária a instalação de outras aplicações complementares. </a:t>
            </a:r>
          </a:p>
          <a:p>
            <a:pPr marL="158750" indent="0">
              <a:buNone/>
            </a:pPr>
            <a:r>
              <a:rPr lang="pt-PT" dirty="0"/>
              <a:t>Isto porque o governo dos EUA em 2019  ao colocar a </a:t>
            </a:r>
            <a:r>
              <a:rPr lang="pt-PT" dirty="0" err="1"/>
              <a:t>Huawei</a:t>
            </a:r>
            <a:r>
              <a:rPr lang="pt-PT" dirty="0"/>
              <a:t> na sua Lista de Entidades, proibiu todas as empresas dos EUA, incluindo o Google, de colaborar com a </a:t>
            </a:r>
            <a:r>
              <a:rPr lang="pt-PT" dirty="0" err="1"/>
              <a:t>Huawei</a:t>
            </a:r>
            <a:r>
              <a:rPr lang="pt-PT" dirty="0"/>
              <a:t>. </a:t>
            </a:r>
          </a:p>
        </p:txBody>
      </p:sp>
    </p:spTree>
    <p:extLst>
      <p:ext uri="{BB962C8B-B14F-4D97-AF65-F5344CB8AC3E}">
        <p14:creationId xmlns:p14="http://schemas.microsoft.com/office/powerpoint/2010/main" val="181202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4bb1b51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4bb1b51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No passo seguinte, cada um de nós conectou-se à Fitness API REST do Google </a:t>
            </a:r>
            <a:r>
              <a:rPr lang="pt-PT" dirty="0" err="1"/>
              <a:t>Fit</a:t>
            </a:r>
            <a:r>
              <a:rPr lang="pt-PT" dirty="0"/>
              <a:t>. Esta API permite ler e armazenar dados de saúde e bem-estar provenientes de uma aplicação ou plataforma de fitness. </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Para conseguir os dados recolhidos, recorremos à estrutura de autorização </a:t>
            </a:r>
            <a:r>
              <a:rPr lang="pt-PT" dirty="0" err="1"/>
              <a:t>OAuth</a:t>
            </a:r>
            <a:r>
              <a:rPr lang="pt-PT" dirty="0"/>
              <a:t> 2.0  fornecida pela google. </a:t>
            </a:r>
          </a:p>
          <a:p>
            <a:pPr marL="0" lvl="0" indent="0" algn="l" rtl="0">
              <a:spcBef>
                <a:spcPts val="0"/>
              </a:spcBef>
              <a:spcAft>
                <a:spcPts val="0"/>
              </a:spcAft>
              <a:buNone/>
            </a:pPr>
            <a:r>
              <a:rPr lang="pt-PT" dirty="0"/>
              <a:t>Como se pode observar na figura da direita, a sequência desta autorização começa quando a aplicação redireciona um navegador para um URL do Google. Este URL inclui parâmetros de consulta que indicam o tipo de acesso que está a ser solicitado. O resultado é um código de autorização, que a aplicação pode trocar por um </a:t>
            </a:r>
            <a:r>
              <a:rPr lang="pt-PT" dirty="0" err="1"/>
              <a:t>token</a:t>
            </a:r>
            <a:r>
              <a:rPr lang="pt-PT" dirty="0"/>
              <a:t> de acesso.  Foi com esse </a:t>
            </a:r>
            <a:r>
              <a:rPr lang="pt-PT" dirty="0" err="1"/>
              <a:t>token</a:t>
            </a:r>
            <a:r>
              <a:rPr lang="pt-PT" dirty="0"/>
              <a:t> </a:t>
            </a:r>
            <a:r>
              <a:rPr lang="pt-PT" dirty="0" err="1"/>
              <a:t>intregado</a:t>
            </a:r>
            <a:r>
              <a:rPr lang="pt-PT" dirty="0"/>
              <a:t> numa script em </a:t>
            </a:r>
            <a:r>
              <a:rPr lang="pt-PT" dirty="0" err="1"/>
              <a:t>python</a:t>
            </a:r>
            <a:r>
              <a:rPr lang="pt-PT" dirty="0"/>
              <a:t> que nós conseguimos ter acesso aos dados recolhidos.</a:t>
            </a:r>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lang="pt-PT"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879754">
            <a:off x="2192492" y="-829533"/>
            <a:ext cx="5080380" cy="6929316"/>
          </a:xfrm>
          <a:custGeom>
            <a:avLst/>
            <a:gdLst/>
            <a:ahLst/>
            <a:cxnLst/>
            <a:rect l="l" t="t" r="r" b="b"/>
            <a:pathLst>
              <a:path w="26254" h="30659" extrusionOk="0">
                <a:moveTo>
                  <a:pt x="1513" y="8085"/>
                </a:moveTo>
                <a:cubicBezTo>
                  <a:pt x="596" y="9680"/>
                  <a:pt x="1" y="11490"/>
                  <a:pt x="155" y="13323"/>
                </a:cubicBezTo>
                <a:cubicBezTo>
                  <a:pt x="334" y="15574"/>
                  <a:pt x="1596" y="17562"/>
                  <a:pt x="2251" y="19729"/>
                </a:cubicBezTo>
                <a:cubicBezTo>
                  <a:pt x="3037" y="22301"/>
                  <a:pt x="3013" y="25265"/>
                  <a:pt x="4727" y="27349"/>
                </a:cubicBezTo>
                <a:cubicBezTo>
                  <a:pt x="6073" y="29016"/>
                  <a:pt x="8275" y="29742"/>
                  <a:pt x="10395" y="30147"/>
                </a:cubicBezTo>
                <a:cubicBezTo>
                  <a:pt x="12597" y="30540"/>
                  <a:pt x="14848" y="30659"/>
                  <a:pt x="17074" y="30480"/>
                </a:cubicBezTo>
                <a:cubicBezTo>
                  <a:pt x="18384" y="30385"/>
                  <a:pt x="19741" y="30159"/>
                  <a:pt x="20860" y="29468"/>
                </a:cubicBezTo>
                <a:cubicBezTo>
                  <a:pt x="22480" y="28456"/>
                  <a:pt x="23361" y="26634"/>
                  <a:pt x="24027" y="24848"/>
                </a:cubicBezTo>
                <a:cubicBezTo>
                  <a:pt x="25468" y="20955"/>
                  <a:pt x="26254" y="16490"/>
                  <a:pt x="24468" y="12764"/>
                </a:cubicBezTo>
                <a:cubicBezTo>
                  <a:pt x="23539" y="10799"/>
                  <a:pt x="21932" y="9168"/>
                  <a:pt x="21301" y="7084"/>
                </a:cubicBezTo>
                <a:cubicBezTo>
                  <a:pt x="20884" y="5703"/>
                  <a:pt x="20896" y="4167"/>
                  <a:pt x="20146" y="2953"/>
                </a:cubicBezTo>
                <a:cubicBezTo>
                  <a:pt x="18312" y="0"/>
                  <a:pt x="13097" y="357"/>
                  <a:pt x="10288" y="1369"/>
                </a:cubicBezTo>
                <a:cubicBezTo>
                  <a:pt x="6847" y="2596"/>
                  <a:pt x="3322" y="4870"/>
                  <a:pt x="1513" y="80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700000">
            <a:off x="7610429" y="-2066401"/>
            <a:ext cx="1927588" cy="3632955"/>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 y="3442750"/>
            <a:ext cx="1038692" cy="1776484"/>
          </a:xfrm>
          <a:custGeom>
            <a:avLst/>
            <a:gdLst/>
            <a:ahLst/>
            <a:cxnLst/>
            <a:rect l="l" t="t" r="r" b="b"/>
            <a:pathLst>
              <a:path w="8967" h="15336" extrusionOk="0">
                <a:moveTo>
                  <a:pt x="6537" y="11573"/>
                </a:moveTo>
                <a:cubicBezTo>
                  <a:pt x="5490" y="11228"/>
                  <a:pt x="4382" y="11454"/>
                  <a:pt x="3311" y="11609"/>
                </a:cubicBezTo>
                <a:cubicBezTo>
                  <a:pt x="2918" y="11668"/>
                  <a:pt x="2501" y="11716"/>
                  <a:pt x="2120" y="11633"/>
                </a:cubicBezTo>
                <a:cubicBezTo>
                  <a:pt x="1727" y="11537"/>
                  <a:pt x="1358" y="11275"/>
                  <a:pt x="1251" y="10882"/>
                </a:cubicBezTo>
                <a:cubicBezTo>
                  <a:pt x="1132" y="10454"/>
                  <a:pt x="1370" y="10025"/>
                  <a:pt x="1644" y="9668"/>
                </a:cubicBezTo>
                <a:cubicBezTo>
                  <a:pt x="2263" y="8846"/>
                  <a:pt x="3132" y="8239"/>
                  <a:pt x="3811" y="7465"/>
                </a:cubicBezTo>
                <a:cubicBezTo>
                  <a:pt x="5371" y="5703"/>
                  <a:pt x="5894" y="2917"/>
                  <a:pt x="4632" y="929"/>
                </a:cubicBezTo>
                <a:cubicBezTo>
                  <a:pt x="4454" y="643"/>
                  <a:pt x="4228" y="381"/>
                  <a:pt x="3930" y="238"/>
                </a:cubicBezTo>
                <a:cubicBezTo>
                  <a:pt x="3406" y="0"/>
                  <a:pt x="2775" y="226"/>
                  <a:pt x="2323" y="595"/>
                </a:cubicBezTo>
                <a:cubicBezTo>
                  <a:pt x="1882" y="953"/>
                  <a:pt x="1537" y="1453"/>
                  <a:pt x="1108" y="1834"/>
                </a:cubicBezTo>
                <a:cubicBezTo>
                  <a:pt x="787" y="2108"/>
                  <a:pt x="406" y="2346"/>
                  <a:pt x="1" y="2381"/>
                </a:cubicBezTo>
                <a:lnTo>
                  <a:pt x="1" y="15335"/>
                </a:lnTo>
                <a:lnTo>
                  <a:pt x="8502" y="15335"/>
                </a:lnTo>
                <a:cubicBezTo>
                  <a:pt x="8966" y="13835"/>
                  <a:pt x="8026" y="12061"/>
                  <a:pt x="6537" y="115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569450" y="1754125"/>
            <a:ext cx="6005100" cy="1320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209650" y="3213813"/>
            <a:ext cx="4724700" cy="39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rot="-1580500">
            <a:off x="371683" y="186440"/>
            <a:ext cx="683094" cy="706128"/>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770868">
            <a:off x="8201207" y="4136712"/>
            <a:ext cx="683090" cy="706122"/>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3">
  <p:cSld name="CUSTOM_12_1_1">
    <p:spTree>
      <p:nvGrpSpPr>
        <p:cNvPr id="1" name="Shape 167"/>
        <p:cNvGrpSpPr/>
        <p:nvPr/>
      </p:nvGrpSpPr>
      <p:grpSpPr>
        <a:xfrm>
          <a:off x="0" y="0"/>
          <a:ext cx="0" cy="0"/>
          <a:chOff x="0" y="0"/>
          <a:chExt cx="0" cy="0"/>
        </a:xfrm>
      </p:grpSpPr>
      <p:sp>
        <p:nvSpPr>
          <p:cNvPr id="168" name="Google Shape;168;p19"/>
          <p:cNvSpPr/>
          <p:nvPr/>
        </p:nvSpPr>
        <p:spPr>
          <a:xfrm rot="4001561">
            <a:off x="-1449039" y="3180617"/>
            <a:ext cx="4878116" cy="4754804"/>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rot="-7051876">
            <a:off x="6989444" y="-1846175"/>
            <a:ext cx="4065310" cy="3962464"/>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rot="10800000">
            <a:off x="443839" y="-607142"/>
            <a:ext cx="4017951" cy="1632205"/>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rot="10800000" flipH="1">
            <a:off x="8091501" y="3798723"/>
            <a:ext cx="1574784" cy="1886929"/>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txBox="1">
            <a:spLocks noGrp="1"/>
          </p:cNvSpPr>
          <p:nvPr>
            <p:ph type="subTitle" idx="1"/>
          </p:nvPr>
        </p:nvSpPr>
        <p:spPr>
          <a:xfrm>
            <a:off x="4461900" y="2245300"/>
            <a:ext cx="3969000" cy="1351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9"/>
          <p:cNvSpPr txBox="1">
            <a:spLocks noGrp="1"/>
          </p:cNvSpPr>
          <p:nvPr>
            <p:ph type="subTitle" idx="2"/>
          </p:nvPr>
        </p:nvSpPr>
        <p:spPr>
          <a:xfrm>
            <a:off x="4461900" y="1695450"/>
            <a:ext cx="36297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74" name="Google Shape;174;p19"/>
          <p:cNvSpPr/>
          <p:nvPr/>
        </p:nvSpPr>
        <p:spPr>
          <a:xfrm rot="-1464930">
            <a:off x="5318435" y="262463"/>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7924258">
            <a:off x="314455" y="1257258"/>
            <a:ext cx="528015" cy="545813"/>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7020823">
            <a:off x="6869485" y="4300336"/>
            <a:ext cx="528006" cy="545808"/>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46"/>
        <p:cNvGrpSpPr/>
        <p:nvPr/>
      </p:nvGrpSpPr>
      <p:grpSpPr>
        <a:xfrm>
          <a:off x="0" y="0"/>
          <a:ext cx="0" cy="0"/>
          <a:chOff x="0" y="0"/>
          <a:chExt cx="0" cy="0"/>
        </a:xfrm>
      </p:grpSpPr>
      <p:sp>
        <p:nvSpPr>
          <p:cNvPr id="247" name="Google Shape;247;p25"/>
          <p:cNvSpPr/>
          <p:nvPr/>
        </p:nvSpPr>
        <p:spPr>
          <a:xfrm rot="-5400000">
            <a:off x="7131424" y="-1147665"/>
            <a:ext cx="6137635" cy="5982436"/>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rot="10128684">
            <a:off x="-2086018" y="-3705244"/>
            <a:ext cx="6137645" cy="5982444"/>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rot="-4971457">
            <a:off x="1296962" y="4481017"/>
            <a:ext cx="6137609" cy="5982410"/>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txBox="1">
            <a:spLocks noGrp="1"/>
          </p:cNvSpPr>
          <p:nvPr>
            <p:ph type="title" hasCustomPrompt="1"/>
          </p:nvPr>
        </p:nvSpPr>
        <p:spPr>
          <a:xfrm>
            <a:off x="2772750" y="1086944"/>
            <a:ext cx="3598500" cy="35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251" name="Google Shape;251;p25"/>
          <p:cNvSpPr txBox="1">
            <a:spLocks noGrp="1"/>
          </p:cNvSpPr>
          <p:nvPr>
            <p:ph type="subTitle" idx="1"/>
          </p:nvPr>
        </p:nvSpPr>
        <p:spPr>
          <a:xfrm>
            <a:off x="3067050" y="1517750"/>
            <a:ext cx="3009900" cy="5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25"/>
          <p:cNvSpPr txBox="1">
            <a:spLocks noGrp="1"/>
          </p:cNvSpPr>
          <p:nvPr>
            <p:ph type="title" idx="2" hasCustomPrompt="1"/>
          </p:nvPr>
        </p:nvSpPr>
        <p:spPr>
          <a:xfrm>
            <a:off x="713175" y="2988336"/>
            <a:ext cx="3598500" cy="35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253" name="Google Shape;253;p25"/>
          <p:cNvSpPr txBox="1">
            <a:spLocks noGrp="1"/>
          </p:cNvSpPr>
          <p:nvPr>
            <p:ph type="subTitle" idx="3"/>
          </p:nvPr>
        </p:nvSpPr>
        <p:spPr>
          <a:xfrm>
            <a:off x="713175" y="3342875"/>
            <a:ext cx="3598500" cy="57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25"/>
          <p:cNvSpPr txBox="1">
            <a:spLocks noGrp="1"/>
          </p:cNvSpPr>
          <p:nvPr>
            <p:ph type="title" idx="4" hasCustomPrompt="1"/>
          </p:nvPr>
        </p:nvSpPr>
        <p:spPr>
          <a:xfrm>
            <a:off x="4832350" y="2988336"/>
            <a:ext cx="3598500" cy="35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255" name="Google Shape;255;p25"/>
          <p:cNvSpPr txBox="1">
            <a:spLocks noGrp="1"/>
          </p:cNvSpPr>
          <p:nvPr>
            <p:ph type="subTitle" idx="5"/>
          </p:nvPr>
        </p:nvSpPr>
        <p:spPr>
          <a:xfrm>
            <a:off x="4832350" y="3342875"/>
            <a:ext cx="35985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25"/>
          <p:cNvSpPr/>
          <p:nvPr/>
        </p:nvSpPr>
        <p:spPr>
          <a:xfrm rot="-7330886">
            <a:off x="6849062" y="1891801"/>
            <a:ext cx="503429" cy="520421"/>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rot="-1855049">
            <a:off x="1856075" y="1756917"/>
            <a:ext cx="487936" cy="504389"/>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rot="-2998171">
            <a:off x="4372465" y="-232580"/>
            <a:ext cx="579723" cy="599279"/>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s">
  <p:cSld name="CUSTOM_9">
    <p:spTree>
      <p:nvGrpSpPr>
        <p:cNvPr id="1" name="Shape 259"/>
        <p:cNvGrpSpPr/>
        <p:nvPr/>
      </p:nvGrpSpPr>
      <p:grpSpPr>
        <a:xfrm>
          <a:off x="0" y="0"/>
          <a:ext cx="0" cy="0"/>
          <a:chOff x="0" y="0"/>
          <a:chExt cx="0" cy="0"/>
        </a:xfrm>
      </p:grpSpPr>
      <p:sp>
        <p:nvSpPr>
          <p:cNvPr id="260" name="Google Shape;260;p26"/>
          <p:cNvSpPr/>
          <p:nvPr/>
        </p:nvSpPr>
        <p:spPr>
          <a:xfrm>
            <a:off x="-7" y="3442750"/>
            <a:ext cx="1038692" cy="1776484"/>
          </a:xfrm>
          <a:custGeom>
            <a:avLst/>
            <a:gdLst/>
            <a:ahLst/>
            <a:cxnLst/>
            <a:rect l="l" t="t" r="r" b="b"/>
            <a:pathLst>
              <a:path w="8967" h="15336" extrusionOk="0">
                <a:moveTo>
                  <a:pt x="6537" y="11573"/>
                </a:moveTo>
                <a:cubicBezTo>
                  <a:pt x="5490" y="11228"/>
                  <a:pt x="4382" y="11454"/>
                  <a:pt x="3311" y="11609"/>
                </a:cubicBezTo>
                <a:cubicBezTo>
                  <a:pt x="2918" y="11668"/>
                  <a:pt x="2501" y="11716"/>
                  <a:pt x="2120" y="11633"/>
                </a:cubicBezTo>
                <a:cubicBezTo>
                  <a:pt x="1727" y="11537"/>
                  <a:pt x="1358" y="11275"/>
                  <a:pt x="1251" y="10882"/>
                </a:cubicBezTo>
                <a:cubicBezTo>
                  <a:pt x="1132" y="10454"/>
                  <a:pt x="1370" y="10025"/>
                  <a:pt x="1644" y="9668"/>
                </a:cubicBezTo>
                <a:cubicBezTo>
                  <a:pt x="2263" y="8846"/>
                  <a:pt x="3132" y="8239"/>
                  <a:pt x="3811" y="7465"/>
                </a:cubicBezTo>
                <a:cubicBezTo>
                  <a:pt x="5371" y="5703"/>
                  <a:pt x="5894" y="2917"/>
                  <a:pt x="4632" y="929"/>
                </a:cubicBezTo>
                <a:cubicBezTo>
                  <a:pt x="4454" y="643"/>
                  <a:pt x="4228" y="381"/>
                  <a:pt x="3930" y="238"/>
                </a:cubicBezTo>
                <a:cubicBezTo>
                  <a:pt x="3406" y="0"/>
                  <a:pt x="2775" y="226"/>
                  <a:pt x="2323" y="595"/>
                </a:cubicBezTo>
                <a:cubicBezTo>
                  <a:pt x="1882" y="953"/>
                  <a:pt x="1537" y="1453"/>
                  <a:pt x="1108" y="1834"/>
                </a:cubicBezTo>
                <a:cubicBezTo>
                  <a:pt x="787" y="2108"/>
                  <a:pt x="406" y="2346"/>
                  <a:pt x="1" y="2381"/>
                </a:cubicBezTo>
                <a:lnTo>
                  <a:pt x="1" y="15335"/>
                </a:lnTo>
                <a:lnTo>
                  <a:pt x="8502" y="15335"/>
                </a:lnTo>
                <a:cubicBezTo>
                  <a:pt x="8966" y="13835"/>
                  <a:pt x="8026" y="12061"/>
                  <a:pt x="6537" y="115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1676350" y="706550"/>
            <a:ext cx="5791258" cy="3541989"/>
          </a:xfrm>
          <a:custGeom>
            <a:avLst/>
            <a:gdLst/>
            <a:ahLst/>
            <a:cxnLst/>
            <a:rect l="l" t="t" r="r" b="b"/>
            <a:pathLst>
              <a:path w="34136" h="16967" extrusionOk="0">
                <a:moveTo>
                  <a:pt x="25348" y="1262"/>
                </a:moveTo>
                <a:cubicBezTo>
                  <a:pt x="27372" y="1608"/>
                  <a:pt x="29492" y="2036"/>
                  <a:pt x="31099" y="3322"/>
                </a:cubicBezTo>
                <a:cubicBezTo>
                  <a:pt x="33397" y="5144"/>
                  <a:pt x="34135" y="8823"/>
                  <a:pt x="32445" y="11252"/>
                </a:cubicBezTo>
                <a:cubicBezTo>
                  <a:pt x="30801" y="13633"/>
                  <a:pt x="27611" y="14300"/>
                  <a:pt x="24717" y="14597"/>
                </a:cubicBezTo>
                <a:cubicBezTo>
                  <a:pt x="19431" y="15145"/>
                  <a:pt x="4822" y="16967"/>
                  <a:pt x="2357" y="10394"/>
                </a:cubicBezTo>
                <a:cubicBezTo>
                  <a:pt x="0" y="4132"/>
                  <a:pt x="5810" y="1346"/>
                  <a:pt x="10835" y="667"/>
                </a:cubicBezTo>
                <a:cubicBezTo>
                  <a:pt x="15681" y="0"/>
                  <a:pt x="20562" y="465"/>
                  <a:pt x="25348" y="1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5400000">
            <a:off x="7233395" y="3232923"/>
            <a:ext cx="1752627" cy="2068580"/>
          </a:xfrm>
          <a:custGeom>
            <a:avLst/>
            <a:gdLst/>
            <a:ahLst/>
            <a:cxnLst/>
            <a:rect l="l" t="t" r="r" b="b"/>
            <a:pathLst>
              <a:path w="32029" h="37803" extrusionOk="0">
                <a:moveTo>
                  <a:pt x="32017" y="1"/>
                </a:moveTo>
                <a:lnTo>
                  <a:pt x="322" y="1"/>
                </a:lnTo>
                <a:cubicBezTo>
                  <a:pt x="1" y="2930"/>
                  <a:pt x="679" y="6073"/>
                  <a:pt x="2846" y="8025"/>
                </a:cubicBezTo>
                <a:cubicBezTo>
                  <a:pt x="6240" y="11085"/>
                  <a:pt x="11550" y="10121"/>
                  <a:pt x="15919" y="11442"/>
                </a:cubicBezTo>
                <a:cubicBezTo>
                  <a:pt x="20551" y="12847"/>
                  <a:pt x="24159" y="17193"/>
                  <a:pt x="24671" y="22015"/>
                </a:cubicBezTo>
                <a:cubicBezTo>
                  <a:pt x="24932" y="24444"/>
                  <a:pt x="24468" y="26885"/>
                  <a:pt x="24456" y="29326"/>
                </a:cubicBezTo>
                <a:cubicBezTo>
                  <a:pt x="24420" y="31754"/>
                  <a:pt x="24944" y="34398"/>
                  <a:pt x="26730" y="36053"/>
                </a:cubicBezTo>
                <a:cubicBezTo>
                  <a:pt x="28147" y="37362"/>
                  <a:pt x="30064" y="37803"/>
                  <a:pt x="32029" y="37731"/>
                </a:cubicBezTo>
                <a:lnTo>
                  <a:pt x="32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rot="-5400000">
            <a:off x="591636" y="-667844"/>
            <a:ext cx="1437498" cy="2620786"/>
          </a:xfrm>
          <a:custGeom>
            <a:avLst/>
            <a:gdLst/>
            <a:ahLst/>
            <a:cxnLst/>
            <a:rect l="l" t="t" r="r" b="b"/>
            <a:pathLst>
              <a:path w="17920" h="32671" extrusionOk="0">
                <a:moveTo>
                  <a:pt x="17920" y="30313"/>
                </a:moveTo>
                <a:cubicBezTo>
                  <a:pt x="17920" y="30313"/>
                  <a:pt x="12098" y="32671"/>
                  <a:pt x="10895" y="28051"/>
                </a:cubicBezTo>
                <a:cubicBezTo>
                  <a:pt x="9693" y="23443"/>
                  <a:pt x="12895" y="20467"/>
                  <a:pt x="14419" y="15645"/>
                </a:cubicBezTo>
                <a:cubicBezTo>
                  <a:pt x="16050" y="10549"/>
                  <a:pt x="12752" y="9692"/>
                  <a:pt x="8871" y="9370"/>
                </a:cubicBezTo>
                <a:cubicBezTo>
                  <a:pt x="4740" y="9049"/>
                  <a:pt x="1" y="5358"/>
                  <a:pt x="6299" y="0"/>
                </a:cubicBezTo>
                <a:lnTo>
                  <a:pt x="17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70533" y="-169538"/>
            <a:ext cx="1355468" cy="1624177"/>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txBox="1">
            <a:spLocks noGrp="1"/>
          </p:cNvSpPr>
          <p:nvPr>
            <p:ph type="subTitle" idx="1"/>
          </p:nvPr>
        </p:nvSpPr>
        <p:spPr>
          <a:xfrm>
            <a:off x="2201525" y="1472175"/>
            <a:ext cx="4740900" cy="130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8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26"/>
          <p:cNvSpPr txBox="1">
            <a:spLocks noGrp="1"/>
          </p:cNvSpPr>
          <p:nvPr>
            <p:ph type="title"/>
          </p:nvPr>
        </p:nvSpPr>
        <p:spPr>
          <a:xfrm>
            <a:off x="2816675" y="2797350"/>
            <a:ext cx="35106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267" name="Google Shape;267;p26"/>
          <p:cNvSpPr/>
          <p:nvPr/>
        </p:nvSpPr>
        <p:spPr>
          <a:xfrm rot="-1464930">
            <a:off x="6532560" y="251563"/>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rot="1837805">
            <a:off x="2932089" y="4224367"/>
            <a:ext cx="683081" cy="70612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rot="1837736">
            <a:off x="334724" y="1764983"/>
            <a:ext cx="424510" cy="43882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7978515">
            <a:off x="8218652" y="2763342"/>
            <a:ext cx="424501" cy="438821"/>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281"/>
        <p:cNvGrpSpPr/>
        <p:nvPr/>
      </p:nvGrpSpPr>
      <p:grpSpPr>
        <a:xfrm>
          <a:off x="0" y="0"/>
          <a:ext cx="0" cy="0"/>
          <a:chOff x="0" y="0"/>
          <a:chExt cx="0" cy="0"/>
        </a:xfrm>
      </p:grpSpPr>
      <p:sp>
        <p:nvSpPr>
          <p:cNvPr id="282" name="Google Shape;282;p28"/>
          <p:cNvSpPr txBox="1">
            <a:spLocks noGrp="1"/>
          </p:cNvSpPr>
          <p:nvPr>
            <p:ph type="subTitle" idx="1"/>
          </p:nvPr>
        </p:nvSpPr>
        <p:spPr>
          <a:xfrm>
            <a:off x="4801200" y="2287875"/>
            <a:ext cx="3406500" cy="125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3" name="Google Shape;283;p28"/>
          <p:cNvSpPr txBox="1">
            <a:spLocks noGrp="1"/>
          </p:cNvSpPr>
          <p:nvPr>
            <p:ph type="subTitle" idx="2"/>
          </p:nvPr>
        </p:nvSpPr>
        <p:spPr>
          <a:xfrm>
            <a:off x="4801200" y="1917075"/>
            <a:ext cx="3406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24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84" name="Google Shape;284;p28"/>
          <p:cNvSpPr/>
          <p:nvPr/>
        </p:nvSpPr>
        <p:spPr>
          <a:xfrm rot="10471164" flipH="1">
            <a:off x="6389115" y="-605372"/>
            <a:ext cx="5636564" cy="2289732"/>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rot="-8953867">
            <a:off x="-1463620" y="-2184557"/>
            <a:ext cx="3115783" cy="5872364"/>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6" name="Google Shape;286;p28"/>
          <p:cNvSpPr/>
          <p:nvPr/>
        </p:nvSpPr>
        <p:spPr>
          <a:xfrm rot="-899985" flipH="1">
            <a:off x="1753665" y="4053851"/>
            <a:ext cx="5636636" cy="2289761"/>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rot="10471161" flipH="1">
            <a:off x="8117555" y="3484901"/>
            <a:ext cx="4561035" cy="1852821"/>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rot="-1855129">
            <a:off x="2849766" y="444216"/>
            <a:ext cx="594766" cy="614828"/>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rot="1833594">
            <a:off x="7008639" y="3721742"/>
            <a:ext cx="594774" cy="61483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rot="7783750">
            <a:off x="7833393" y="1193742"/>
            <a:ext cx="594771" cy="614834"/>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302"/>
        <p:cNvGrpSpPr/>
        <p:nvPr/>
      </p:nvGrpSpPr>
      <p:grpSpPr>
        <a:xfrm>
          <a:off x="0" y="0"/>
          <a:ext cx="0" cy="0"/>
          <a:chOff x="0" y="0"/>
          <a:chExt cx="0" cy="0"/>
        </a:xfrm>
      </p:grpSpPr>
      <p:sp>
        <p:nvSpPr>
          <p:cNvPr id="303" name="Google Shape;303;p30"/>
          <p:cNvSpPr/>
          <p:nvPr/>
        </p:nvSpPr>
        <p:spPr>
          <a:xfrm rot="10471118" flipH="1">
            <a:off x="6421958" y="-524455"/>
            <a:ext cx="4017881" cy="1632177"/>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rot="450914">
            <a:off x="7160792" y="3546718"/>
            <a:ext cx="4017913" cy="1632190"/>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flipH="1">
            <a:off x="-76190" y="-145973"/>
            <a:ext cx="1144163" cy="1370941"/>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rot="5230112">
            <a:off x="-1335496" y="2613621"/>
            <a:ext cx="1962774" cy="3699270"/>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3_1">
    <p:spTree>
      <p:nvGrpSpPr>
        <p:cNvPr id="1" name="Shape 307"/>
        <p:cNvGrpSpPr/>
        <p:nvPr/>
      </p:nvGrpSpPr>
      <p:grpSpPr>
        <a:xfrm>
          <a:off x="0" y="0"/>
          <a:ext cx="0" cy="0"/>
          <a:chOff x="0" y="0"/>
          <a:chExt cx="0" cy="0"/>
        </a:xfrm>
      </p:grpSpPr>
      <p:sp>
        <p:nvSpPr>
          <p:cNvPr id="308" name="Google Shape;308;p31"/>
          <p:cNvSpPr/>
          <p:nvPr/>
        </p:nvSpPr>
        <p:spPr>
          <a:xfrm rot="10471118" flipH="1">
            <a:off x="6421958" y="-524455"/>
            <a:ext cx="4017881" cy="1632177"/>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rot="450914">
            <a:off x="-853983" y="4235268"/>
            <a:ext cx="4017913" cy="1632190"/>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rot="8100000">
            <a:off x="-2010617" y="-1914453"/>
            <a:ext cx="4000182" cy="3899191"/>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rot="1571341">
            <a:off x="6480197" y="3813766"/>
            <a:ext cx="3267765" cy="3185260"/>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2413472">
            <a:off x="3465738" y="1575549"/>
            <a:ext cx="6820488" cy="6647941"/>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6080158">
            <a:off x="-524899" y="2333841"/>
            <a:ext cx="3115795" cy="5872386"/>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 name="Google Shape;19;p3"/>
          <p:cNvSpPr/>
          <p:nvPr/>
        </p:nvSpPr>
        <p:spPr>
          <a:xfrm rot="10471118" flipH="1">
            <a:off x="1668758" y="-538117"/>
            <a:ext cx="4017881" cy="1632177"/>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713100" y="2288088"/>
            <a:ext cx="4181400" cy="741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713100" y="3016513"/>
            <a:ext cx="4181400" cy="391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3"/>
          <p:cNvSpPr txBox="1">
            <a:spLocks noGrp="1"/>
          </p:cNvSpPr>
          <p:nvPr>
            <p:ph type="title" idx="2" hasCustomPrompt="1"/>
          </p:nvPr>
        </p:nvSpPr>
        <p:spPr>
          <a:xfrm>
            <a:off x="713100" y="1547088"/>
            <a:ext cx="3598500" cy="7410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3" name="Google Shape;23;p3"/>
          <p:cNvSpPr/>
          <p:nvPr/>
        </p:nvSpPr>
        <p:spPr>
          <a:xfrm rot="-1464930">
            <a:off x="3211460" y="1309063"/>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7437871">
            <a:off x="598176" y="359350"/>
            <a:ext cx="552342" cy="570978"/>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906884">
            <a:off x="6931688" y="219057"/>
            <a:ext cx="502632" cy="51956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rot="-3678774" flipH="1">
            <a:off x="7458018" y="-1722214"/>
            <a:ext cx="1945766" cy="3667215"/>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4"/>
          <p:cNvSpPr/>
          <p:nvPr/>
        </p:nvSpPr>
        <p:spPr>
          <a:xfrm>
            <a:off x="7441349" y="3835628"/>
            <a:ext cx="1702649" cy="2040184"/>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flipH="1">
            <a:off x="-76217" y="4158875"/>
            <a:ext cx="868665" cy="1040870"/>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flipH="1">
            <a:off x="-7" y="0"/>
            <a:ext cx="1038692" cy="1776484"/>
          </a:xfrm>
          <a:custGeom>
            <a:avLst/>
            <a:gdLst/>
            <a:ahLst/>
            <a:cxnLst/>
            <a:rect l="l" t="t" r="r" b="b"/>
            <a:pathLst>
              <a:path w="8967" h="15336" extrusionOk="0">
                <a:moveTo>
                  <a:pt x="6537" y="11573"/>
                </a:moveTo>
                <a:cubicBezTo>
                  <a:pt x="5490" y="11228"/>
                  <a:pt x="4382" y="11454"/>
                  <a:pt x="3311" y="11609"/>
                </a:cubicBezTo>
                <a:cubicBezTo>
                  <a:pt x="2918" y="11668"/>
                  <a:pt x="2501" y="11716"/>
                  <a:pt x="2120" y="11633"/>
                </a:cubicBezTo>
                <a:cubicBezTo>
                  <a:pt x="1727" y="11537"/>
                  <a:pt x="1358" y="11275"/>
                  <a:pt x="1251" y="10882"/>
                </a:cubicBezTo>
                <a:cubicBezTo>
                  <a:pt x="1132" y="10454"/>
                  <a:pt x="1370" y="10025"/>
                  <a:pt x="1644" y="9668"/>
                </a:cubicBezTo>
                <a:cubicBezTo>
                  <a:pt x="2263" y="8846"/>
                  <a:pt x="3132" y="8239"/>
                  <a:pt x="3811" y="7465"/>
                </a:cubicBezTo>
                <a:cubicBezTo>
                  <a:pt x="5371" y="5703"/>
                  <a:pt x="5894" y="2917"/>
                  <a:pt x="4632" y="929"/>
                </a:cubicBezTo>
                <a:cubicBezTo>
                  <a:pt x="4454" y="643"/>
                  <a:pt x="4228" y="381"/>
                  <a:pt x="3930" y="238"/>
                </a:cubicBezTo>
                <a:cubicBezTo>
                  <a:pt x="3406" y="0"/>
                  <a:pt x="2775" y="226"/>
                  <a:pt x="2323" y="595"/>
                </a:cubicBezTo>
                <a:cubicBezTo>
                  <a:pt x="1882" y="953"/>
                  <a:pt x="1537" y="1453"/>
                  <a:pt x="1108" y="1834"/>
                </a:cubicBezTo>
                <a:cubicBezTo>
                  <a:pt x="787" y="2108"/>
                  <a:pt x="406" y="2346"/>
                  <a:pt x="1" y="2381"/>
                </a:cubicBezTo>
                <a:lnTo>
                  <a:pt x="1" y="15335"/>
                </a:lnTo>
                <a:lnTo>
                  <a:pt x="8502" y="15335"/>
                </a:lnTo>
                <a:cubicBezTo>
                  <a:pt x="8966" y="13835"/>
                  <a:pt x="8026" y="12061"/>
                  <a:pt x="6537" y="115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2" name="Google Shape;32;p4"/>
          <p:cNvSpPr txBox="1">
            <a:spLocks noGrp="1"/>
          </p:cNvSpPr>
          <p:nvPr>
            <p:ph type="subTitle" idx="1"/>
          </p:nvPr>
        </p:nvSpPr>
        <p:spPr>
          <a:xfrm>
            <a:off x="713225" y="1128175"/>
            <a:ext cx="7717800" cy="344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AutoNum type="arabicPeriod"/>
              <a:defRPr sz="1100"/>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33" name="Google Shape;33;p4"/>
          <p:cNvSpPr/>
          <p:nvPr/>
        </p:nvSpPr>
        <p:spPr>
          <a:xfrm rot="-1464930">
            <a:off x="5823885" y="4327788"/>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2700170">
            <a:off x="1357609" y="218923"/>
            <a:ext cx="526727" cy="544495"/>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p:nvPr/>
        </p:nvSpPr>
        <p:spPr>
          <a:xfrm rot="6201344">
            <a:off x="1088892" y="-2241011"/>
            <a:ext cx="7392257" cy="7205245"/>
          </a:xfrm>
          <a:custGeom>
            <a:avLst/>
            <a:gdLst/>
            <a:ahLst/>
            <a:cxnLst/>
            <a:rect l="l" t="t" r="r" b="b"/>
            <a:pathLst>
              <a:path w="30160" h="29397" extrusionOk="0">
                <a:moveTo>
                  <a:pt x="3775" y="11216"/>
                </a:moveTo>
                <a:cubicBezTo>
                  <a:pt x="6668" y="10073"/>
                  <a:pt x="10264" y="9394"/>
                  <a:pt x="11502" y="6537"/>
                </a:cubicBezTo>
                <a:cubicBezTo>
                  <a:pt x="11919" y="5549"/>
                  <a:pt x="11979" y="4453"/>
                  <a:pt x="12407" y="3465"/>
                </a:cubicBezTo>
                <a:cubicBezTo>
                  <a:pt x="13598" y="727"/>
                  <a:pt x="17146" y="0"/>
                  <a:pt x="20122" y="84"/>
                </a:cubicBezTo>
                <a:cubicBezTo>
                  <a:pt x="21706" y="131"/>
                  <a:pt x="23361" y="346"/>
                  <a:pt x="24742" y="1143"/>
                </a:cubicBezTo>
                <a:cubicBezTo>
                  <a:pt x="27242" y="2620"/>
                  <a:pt x="28254" y="5763"/>
                  <a:pt x="28457" y="8656"/>
                </a:cubicBezTo>
                <a:cubicBezTo>
                  <a:pt x="28647" y="11561"/>
                  <a:pt x="28195" y="14514"/>
                  <a:pt x="28755" y="17372"/>
                </a:cubicBezTo>
                <a:cubicBezTo>
                  <a:pt x="29064" y="19003"/>
                  <a:pt x="29683" y="20586"/>
                  <a:pt x="29921" y="22229"/>
                </a:cubicBezTo>
                <a:cubicBezTo>
                  <a:pt x="30159" y="23884"/>
                  <a:pt x="29969" y="25718"/>
                  <a:pt x="28838" y="26956"/>
                </a:cubicBezTo>
                <a:cubicBezTo>
                  <a:pt x="28004" y="27861"/>
                  <a:pt x="26790" y="28301"/>
                  <a:pt x="25576" y="28563"/>
                </a:cubicBezTo>
                <a:cubicBezTo>
                  <a:pt x="21670" y="29397"/>
                  <a:pt x="17420" y="28504"/>
                  <a:pt x="14181" y="26146"/>
                </a:cubicBezTo>
                <a:cubicBezTo>
                  <a:pt x="12217" y="24730"/>
                  <a:pt x="10455" y="22741"/>
                  <a:pt x="8061" y="22432"/>
                </a:cubicBezTo>
                <a:cubicBezTo>
                  <a:pt x="5121" y="22051"/>
                  <a:pt x="1334" y="23563"/>
                  <a:pt x="596" y="19598"/>
                </a:cubicBezTo>
                <a:cubicBezTo>
                  <a:pt x="1" y="16538"/>
                  <a:pt x="668" y="12454"/>
                  <a:pt x="3775" y="112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flipH="1">
            <a:off x="2" y="-186215"/>
            <a:ext cx="1351260" cy="2311059"/>
          </a:xfrm>
          <a:custGeom>
            <a:avLst/>
            <a:gdLst/>
            <a:ahLst/>
            <a:cxnLst/>
            <a:rect l="l" t="t" r="r" b="b"/>
            <a:pathLst>
              <a:path w="8967" h="15336" extrusionOk="0">
                <a:moveTo>
                  <a:pt x="6537" y="11573"/>
                </a:moveTo>
                <a:cubicBezTo>
                  <a:pt x="5490" y="11228"/>
                  <a:pt x="4382" y="11454"/>
                  <a:pt x="3311" y="11609"/>
                </a:cubicBezTo>
                <a:cubicBezTo>
                  <a:pt x="2918" y="11668"/>
                  <a:pt x="2501" y="11716"/>
                  <a:pt x="2120" y="11633"/>
                </a:cubicBezTo>
                <a:cubicBezTo>
                  <a:pt x="1727" y="11537"/>
                  <a:pt x="1358" y="11275"/>
                  <a:pt x="1251" y="10882"/>
                </a:cubicBezTo>
                <a:cubicBezTo>
                  <a:pt x="1132" y="10454"/>
                  <a:pt x="1370" y="10025"/>
                  <a:pt x="1644" y="9668"/>
                </a:cubicBezTo>
                <a:cubicBezTo>
                  <a:pt x="2263" y="8846"/>
                  <a:pt x="3132" y="8239"/>
                  <a:pt x="3811" y="7465"/>
                </a:cubicBezTo>
                <a:cubicBezTo>
                  <a:pt x="5371" y="5703"/>
                  <a:pt x="5894" y="2917"/>
                  <a:pt x="4632" y="929"/>
                </a:cubicBezTo>
                <a:cubicBezTo>
                  <a:pt x="4454" y="643"/>
                  <a:pt x="4228" y="381"/>
                  <a:pt x="3930" y="238"/>
                </a:cubicBezTo>
                <a:cubicBezTo>
                  <a:pt x="3406" y="0"/>
                  <a:pt x="2775" y="226"/>
                  <a:pt x="2323" y="595"/>
                </a:cubicBezTo>
                <a:cubicBezTo>
                  <a:pt x="1882" y="953"/>
                  <a:pt x="1537" y="1453"/>
                  <a:pt x="1108" y="1834"/>
                </a:cubicBezTo>
                <a:cubicBezTo>
                  <a:pt x="787" y="2108"/>
                  <a:pt x="406" y="2346"/>
                  <a:pt x="1" y="2381"/>
                </a:cubicBezTo>
                <a:lnTo>
                  <a:pt x="1" y="15335"/>
                </a:lnTo>
                <a:lnTo>
                  <a:pt x="8502" y="15335"/>
                </a:lnTo>
                <a:cubicBezTo>
                  <a:pt x="8966" y="13835"/>
                  <a:pt x="8026" y="12061"/>
                  <a:pt x="6537" y="115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10800000" flipH="1">
            <a:off x="6846170" y="1436613"/>
            <a:ext cx="2495405" cy="4549518"/>
          </a:xfrm>
          <a:custGeom>
            <a:avLst/>
            <a:gdLst/>
            <a:ahLst/>
            <a:cxnLst/>
            <a:rect l="l" t="t" r="r" b="b"/>
            <a:pathLst>
              <a:path w="17920" h="32671" extrusionOk="0">
                <a:moveTo>
                  <a:pt x="17920" y="30313"/>
                </a:moveTo>
                <a:cubicBezTo>
                  <a:pt x="17920" y="30313"/>
                  <a:pt x="12098" y="32671"/>
                  <a:pt x="10895" y="28051"/>
                </a:cubicBezTo>
                <a:cubicBezTo>
                  <a:pt x="9693" y="23443"/>
                  <a:pt x="12895" y="20467"/>
                  <a:pt x="14419" y="15645"/>
                </a:cubicBezTo>
                <a:cubicBezTo>
                  <a:pt x="16050" y="10549"/>
                  <a:pt x="12752" y="9692"/>
                  <a:pt x="8871" y="9370"/>
                </a:cubicBezTo>
                <a:cubicBezTo>
                  <a:pt x="4740" y="9049"/>
                  <a:pt x="1" y="5358"/>
                  <a:pt x="6299" y="0"/>
                </a:cubicBezTo>
                <a:lnTo>
                  <a:pt x="17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1499550" y="1486950"/>
            <a:ext cx="6144900" cy="216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0" name="Google Shape;70;p8"/>
          <p:cNvSpPr/>
          <p:nvPr/>
        </p:nvSpPr>
        <p:spPr>
          <a:xfrm rot="-1464930">
            <a:off x="2743235" y="4687013"/>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8701214">
            <a:off x="-189987" y="2524940"/>
            <a:ext cx="683086" cy="706123"/>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1464930">
            <a:off x="8679485" y="363188"/>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
        <p:cNvGrpSpPr/>
        <p:nvPr/>
      </p:nvGrpSpPr>
      <p:grpSpPr>
        <a:xfrm>
          <a:off x="0" y="0"/>
          <a:ext cx="0" cy="0"/>
          <a:chOff x="0" y="0"/>
          <a:chExt cx="0" cy="0"/>
        </a:xfrm>
      </p:grpSpPr>
      <p:sp>
        <p:nvSpPr>
          <p:cNvPr id="83" name="Google Shape;83;p10"/>
          <p:cNvSpPr/>
          <p:nvPr/>
        </p:nvSpPr>
        <p:spPr>
          <a:xfrm rot="5196182">
            <a:off x="-256633" y="3282891"/>
            <a:ext cx="1939718" cy="3655909"/>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 name="Google Shape;84;p10"/>
          <p:cNvSpPr/>
          <p:nvPr/>
        </p:nvSpPr>
        <p:spPr>
          <a:xfrm rot="6080158">
            <a:off x="8367251" y="-2787884"/>
            <a:ext cx="3115795" cy="5872386"/>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 name="Google Shape;85;p10"/>
          <p:cNvSpPr txBox="1">
            <a:spLocks noGrp="1"/>
          </p:cNvSpPr>
          <p:nvPr>
            <p:ph type="body" idx="1"/>
          </p:nvPr>
        </p:nvSpPr>
        <p:spPr>
          <a:xfrm>
            <a:off x="4965950" y="3580850"/>
            <a:ext cx="3707100" cy="1058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a:latin typeface="Montserrat ExtraBold"/>
                <a:ea typeface="Montserrat ExtraBold"/>
                <a:cs typeface="Montserrat ExtraBold"/>
                <a:sym typeface="Montserrat ExtraBold"/>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0">
    <p:spTree>
      <p:nvGrpSpPr>
        <p:cNvPr id="1" name="Shape 97"/>
        <p:cNvGrpSpPr/>
        <p:nvPr/>
      </p:nvGrpSpPr>
      <p:grpSpPr>
        <a:xfrm>
          <a:off x="0" y="0"/>
          <a:ext cx="0" cy="0"/>
          <a:chOff x="0" y="0"/>
          <a:chExt cx="0" cy="0"/>
        </a:xfrm>
      </p:grpSpPr>
      <p:sp>
        <p:nvSpPr>
          <p:cNvPr id="98" name="Google Shape;98;p13"/>
          <p:cNvSpPr/>
          <p:nvPr/>
        </p:nvSpPr>
        <p:spPr>
          <a:xfrm rot="5400000">
            <a:off x="1591975" y="3456051"/>
            <a:ext cx="1986410" cy="3743910"/>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9" name="Google Shape;99;p13"/>
          <p:cNvSpPr/>
          <p:nvPr/>
        </p:nvSpPr>
        <p:spPr>
          <a:xfrm rot="10471118" flipH="1">
            <a:off x="7153808" y="93308"/>
            <a:ext cx="4017881" cy="1632177"/>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10471020">
            <a:off x="-1292675" y="-677692"/>
            <a:ext cx="4011794" cy="1629704"/>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142025" y="3657203"/>
            <a:ext cx="1078167" cy="1291945"/>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a:spLocks noGrp="1"/>
          </p:cNvSpPr>
          <p:nvPr>
            <p:ph type="subTitle" idx="1"/>
          </p:nvPr>
        </p:nvSpPr>
        <p:spPr>
          <a:xfrm>
            <a:off x="1820762" y="2039898"/>
            <a:ext cx="25581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4" name="Google Shape;104;p13"/>
          <p:cNvSpPr txBox="1">
            <a:spLocks noGrp="1"/>
          </p:cNvSpPr>
          <p:nvPr>
            <p:ph type="title" idx="2" hasCustomPrompt="1"/>
          </p:nvPr>
        </p:nvSpPr>
        <p:spPr>
          <a:xfrm>
            <a:off x="904988" y="1668950"/>
            <a:ext cx="753300" cy="82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atin typeface="Poppins Black"/>
                <a:ea typeface="Poppins Black"/>
                <a:cs typeface="Poppins Black"/>
                <a:sym typeface="Poppins Black"/>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05" name="Google Shape;105;p13"/>
          <p:cNvSpPr txBox="1">
            <a:spLocks noGrp="1"/>
          </p:cNvSpPr>
          <p:nvPr>
            <p:ph type="title" idx="3" hasCustomPrompt="1"/>
          </p:nvPr>
        </p:nvSpPr>
        <p:spPr>
          <a:xfrm>
            <a:off x="904988" y="3056541"/>
            <a:ext cx="753300" cy="82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atin typeface="Poppins Black"/>
                <a:ea typeface="Poppins Black"/>
                <a:cs typeface="Poppins Black"/>
                <a:sym typeface="Poppins Black"/>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06" name="Google Shape;106;p13"/>
          <p:cNvSpPr txBox="1">
            <a:spLocks noGrp="1"/>
          </p:cNvSpPr>
          <p:nvPr>
            <p:ph type="subTitle" idx="4"/>
          </p:nvPr>
        </p:nvSpPr>
        <p:spPr>
          <a:xfrm>
            <a:off x="1820762" y="3427363"/>
            <a:ext cx="25581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subTitle" idx="5"/>
          </p:nvPr>
        </p:nvSpPr>
        <p:spPr>
          <a:xfrm>
            <a:off x="1820762" y="3056565"/>
            <a:ext cx="25581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00">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08" name="Google Shape;108;p13"/>
          <p:cNvSpPr txBox="1">
            <a:spLocks noGrp="1"/>
          </p:cNvSpPr>
          <p:nvPr>
            <p:ph type="subTitle" idx="6"/>
          </p:nvPr>
        </p:nvSpPr>
        <p:spPr>
          <a:xfrm>
            <a:off x="1820762" y="1669100"/>
            <a:ext cx="25581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00">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09" name="Google Shape;109;p13"/>
          <p:cNvSpPr txBox="1">
            <a:spLocks noGrp="1"/>
          </p:cNvSpPr>
          <p:nvPr>
            <p:ph type="subTitle" idx="7"/>
          </p:nvPr>
        </p:nvSpPr>
        <p:spPr>
          <a:xfrm>
            <a:off x="5838749" y="2055760"/>
            <a:ext cx="25626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title" idx="8" hasCustomPrompt="1"/>
          </p:nvPr>
        </p:nvSpPr>
        <p:spPr>
          <a:xfrm>
            <a:off x="4922900" y="1684813"/>
            <a:ext cx="753300" cy="82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atin typeface="Poppins Black"/>
                <a:ea typeface="Poppins Black"/>
                <a:cs typeface="Poppins Black"/>
                <a:sym typeface="Poppins Black"/>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11" name="Google Shape;111;p13"/>
          <p:cNvSpPr txBox="1">
            <a:spLocks noGrp="1"/>
          </p:cNvSpPr>
          <p:nvPr>
            <p:ph type="title" idx="9" hasCustomPrompt="1"/>
          </p:nvPr>
        </p:nvSpPr>
        <p:spPr>
          <a:xfrm>
            <a:off x="4922900" y="3056554"/>
            <a:ext cx="753300" cy="82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atin typeface="Poppins Black"/>
                <a:ea typeface="Poppins Black"/>
                <a:cs typeface="Poppins Black"/>
                <a:sym typeface="Poppins Black"/>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12" name="Google Shape;112;p13"/>
          <p:cNvSpPr txBox="1">
            <a:spLocks noGrp="1"/>
          </p:cNvSpPr>
          <p:nvPr>
            <p:ph type="subTitle" idx="13"/>
          </p:nvPr>
        </p:nvSpPr>
        <p:spPr>
          <a:xfrm>
            <a:off x="5838749" y="3427375"/>
            <a:ext cx="25626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14"/>
          </p:nvPr>
        </p:nvSpPr>
        <p:spPr>
          <a:xfrm>
            <a:off x="5838749" y="3056577"/>
            <a:ext cx="25626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00">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14" name="Google Shape;114;p13"/>
          <p:cNvSpPr txBox="1">
            <a:spLocks noGrp="1"/>
          </p:cNvSpPr>
          <p:nvPr>
            <p:ph type="subTitle" idx="15"/>
          </p:nvPr>
        </p:nvSpPr>
        <p:spPr>
          <a:xfrm>
            <a:off x="5838749" y="1684963"/>
            <a:ext cx="25626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00">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15" name="Google Shape;115;p13"/>
          <p:cNvSpPr/>
          <p:nvPr/>
        </p:nvSpPr>
        <p:spPr>
          <a:xfrm rot="1770868">
            <a:off x="8331307" y="2388512"/>
            <a:ext cx="683090" cy="706122"/>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1464930">
            <a:off x="-207840" y="2388513"/>
            <a:ext cx="683085" cy="70611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19" name="Google Shape;119;p14"/>
          <p:cNvSpPr/>
          <p:nvPr/>
        </p:nvSpPr>
        <p:spPr>
          <a:xfrm rot="5400000">
            <a:off x="7227427" y="-1802185"/>
            <a:ext cx="1927567" cy="3632915"/>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0" name="Google Shape;120;p14"/>
          <p:cNvSpPr/>
          <p:nvPr/>
        </p:nvSpPr>
        <p:spPr>
          <a:xfrm flipH="1">
            <a:off x="-127186" y="216428"/>
            <a:ext cx="1419279" cy="1700638"/>
          </a:xfrm>
          <a:custGeom>
            <a:avLst/>
            <a:gdLst/>
            <a:ahLst/>
            <a:cxnLst/>
            <a:rect l="l" t="t" r="r" b="b"/>
            <a:pathLst>
              <a:path w="13872" h="16622" extrusionOk="0">
                <a:moveTo>
                  <a:pt x="13645" y="632"/>
                </a:moveTo>
                <a:cubicBezTo>
                  <a:pt x="12717" y="1"/>
                  <a:pt x="11383" y="298"/>
                  <a:pt x="10514" y="1013"/>
                </a:cubicBezTo>
                <a:cubicBezTo>
                  <a:pt x="9633" y="1727"/>
                  <a:pt x="9085" y="2751"/>
                  <a:pt x="8490" y="3716"/>
                </a:cubicBezTo>
                <a:cubicBezTo>
                  <a:pt x="7895" y="4680"/>
                  <a:pt x="7192" y="5656"/>
                  <a:pt x="6144" y="6109"/>
                </a:cubicBezTo>
                <a:cubicBezTo>
                  <a:pt x="4751" y="6740"/>
                  <a:pt x="2989" y="6323"/>
                  <a:pt x="1680" y="7121"/>
                </a:cubicBezTo>
                <a:cubicBezTo>
                  <a:pt x="156" y="8073"/>
                  <a:pt x="1" y="10383"/>
                  <a:pt x="906" y="11943"/>
                </a:cubicBezTo>
                <a:cubicBezTo>
                  <a:pt x="1322" y="12645"/>
                  <a:pt x="1918" y="13252"/>
                  <a:pt x="2680" y="13550"/>
                </a:cubicBezTo>
                <a:cubicBezTo>
                  <a:pt x="3966" y="14050"/>
                  <a:pt x="5394" y="13550"/>
                  <a:pt x="6752" y="13371"/>
                </a:cubicBezTo>
                <a:cubicBezTo>
                  <a:pt x="8371" y="13169"/>
                  <a:pt x="10109" y="13479"/>
                  <a:pt x="11324" y="14550"/>
                </a:cubicBezTo>
                <a:cubicBezTo>
                  <a:pt x="12157" y="15276"/>
                  <a:pt x="12788" y="16384"/>
                  <a:pt x="13872" y="166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10471118" flipH="1">
            <a:off x="-990167" y="-864480"/>
            <a:ext cx="4017881" cy="1632177"/>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5400000">
            <a:off x="9319702" y="-749710"/>
            <a:ext cx="1927567" cy="3632915"/>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 name="Google Shape;123;p14"/>
          <p:cNvSpPr/>
          <p:nvPr/>
        </p:nvSpPr>
        <p:spPr>
          <a:xfrm rot="-1464996">
            <a:off x="8066312" y="3312961"/>
            <a:ext cx="579722" cy="59927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7958677">
            <a:off x="484732" y="3319538"/>
            <a:ext cx="567015" cy="586129"/>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7607071">
            <a:off x="6435179" y="4394572"/>
            <a:ext cx="579724" cy="59928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1851750">
            <a:off x="2116634" y="4208934"/>
            <a:ext cx="579727" cy="599283"/>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9" name="Google Shape;129;p15"/>
          <p:cNvSpPr/>
          <p:nvPr/>
        </p:nvSpPr>
        <p:spPr>
          <a:xfrm flipH="1">
            <a:off x="-34305" y="-2"/>
            <a:ext cx="1752627" cy="2068580"/>
          </a:xfrm>
          <a:custGeom>
            <a:avLst/>
            <a:gdLst/>
            <a:ahLst/>
            <a:cxnLst/>
            <a:rect l="l" t="t" r="r" b="b"/>
            <a:pathLst>
              <a:path w="32029" h="37803" extrusionOk="0">
                <a:moveTo>
                  <a:pt x="32017" y="1"/>
                </a:moveTo>
                <a:lnTo>
                  <a:pt x="322" y="1"/>
                </a:lnTo>
                <a:cubicBezTo>
                  <a:pt x="1" y="2930"/>
                  <a:pt x="679" y="6073"/>
                  <a:pt x="2846" y="8025"/>
                </a:cubicBezTo>
                <a:cubicBezTo>
                  <a:pt x="6240" y="11085"/>
                  <a:pt x="11550" y="10121"/>
                  <a:pt x="15919" y="11442"/>
                </a:cubicBezTo>
                <a:cubicBezTo>
                  <a:pt x="20551" y="12847"/>
                  <a:pt x="24159" y="17193"/>
                  <a:pt x="24671" y="22015"/>
                </a:cubicBezTo>
                <a:cubicBezTo>
                  <a:pt x="24932" y="24444"/>
                  <a:pt x="24468" y="26885"/>
                  <a:pt x="24456" y="29326"/>
                </a:cubicBezTo>
                <a:cubicBezTo>
                  <a:pt x="24420" y="31754"/>
                  <a:pt x="24944" y="34398"/>
                  <a:pt x="26730" y="36053"/>
                </a:cubicBezTo>
                <a:cubicBezTo>
                  <a:pt x="28147" y="37362"/>
                  <a:pt x="30064" y="37803"/>
                  <a:pt x="32029" y="37731"/>
                </a:cubicBezTo>
                <a:lnTo>
                  <a:pt x="32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10471118" flipH="1">
            <a:off x="7153808" y="93308"/>
            <a:ext cx="4017881" cy="1632177"/>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rot="-5229467" flipH="1">
            <a:off x="7326771" y="3383314"/>
            <a:ext cx="1927630" cy="3633033"/>
          </a:xfrm>
          <a:custGeom>
            <a:avLst/>
            <a:gdLst/>
            <a:ahLst/>
            <a:cxnLst/>
            <a:rect l="l" t="t" r="r" b="b"/>
            <a:pathLst>
              <a:path w="19647" h="37029" extrusionOk="0">
                <a:moveTo>
                  <a:pt x="9823" y="37029"/>
                </a:moveTo>
                <a:cubicBezTo>
                  <a:pt x="15753" y="37029"/>
                  <a:pt x="18122" y="33528"/>
                  <a:pt x="16991" y="29206"/>
                </a:cubicBezTo>
                <a:cubicBezTo>
                  <a:pt x="16658" y="27944"/>
                  <a:pt x="15777" y="26754"/>
                  <a:pt x="16015" y="25480"/>
                </a:cubicBezTo>
                <a:cubicBezTo>
                  <a:pt x="16300" y="23872"/>
                  <a:pt x="18122" y="23027"/>
                  <a:pt x="18813" y="21563"/>
                </a:cubicBezTo>
                <a:cubicBezTo>
                  <a:pt x="19646" y="19800"/>
                  <a:pt x="18813" y="18443"/>
                  <a:pt x="17562" y="16955"/>
                </a:cubicBezTo>
                <a:cubicBezTo>
                  <a:pt x="16312" y="15467"/>
                  <a:pt x="15336" y="13776"/>
                  <a:pt x="14800" y="11907"/>
                </a:cubicBezTo>
                <a:cubicBezTo>
                  <a:pt x="14372" y="10442"/>
                  <a:pt x="13883" y="8490"/>
                  <a:pt x="14086" y="6977"/>
                </a:cubicBezTo>
                <a:cubicBezTo>
                  <a:pt x="14276" y="5465"/>
                  <a:pt x="14384" y="3846"/>
                  <a:pt x="13657" y="2501"/>
                </a:cubicBezTo>
                <a:cubicBezTo>
                  <a:pt x="12943" y="1143"/>
                  <a:pt x="11752" y="0"/>
                  <a:pt x="9823" y="0"/>
                </a:cubicBezTo>
                <a:cubicBezTo>
                  <a:pt x="7895" y="0"/>
                  <a:pt x="6716" y="1143"/>
                  <a:pt x="5990" y="2489"/>
                </a:cubicBezTo>
                <a:cubicBezTo>
                  <a:pt x="5275" y="3834"/>
                  <a:pt x="5370" y="5465"/>
                  <a:pt x="5573" y="6977"/>
                </a:cubicBezTo>
                <a:cubicBezTo>
                  <a:pt x="5775" y="8490"/>
                  <a:pt x="6049" y="10049"/>
                  <a:pt x="5621" y="11514"/>
                </a:cubicBezTo>
                <a:cubicBezTo>
                  <a:pt x="5073" y="13383"/>
                  <a:pt x="3501" y="14740"/>
                  <a:pt x="2251" y="16229"/>
                </a:cubicBezTo>
                <a:cubicBezTo>
                  <a:pt x="1013" y="17717"/>
                  <a:pt x="1" y="19800"/>
                  <a:pt x="834" y="21563"/>
                </a:cubicBezTo>
                <a:cubicBezTo>
                  <a:pt x="1537" y="23027"/>
                  <a:pt x="3346" y="23872"/>
                  <a:pt x="3644" y="25468"/>
                </a:cubicBezTo>
                <a:cubicBezTo>
                  <a:pt x="3882" y="26754"/>
                  <a:pt x="3001" y="27944"/>
                  <a:pt x="2668" y="29206"/>
                </a:cubicBezTo>
                <a:cubicBezTo>
                  <a:pt x="1525" y="33528"/>
                  <a:pt x="3906" y="37029"/>
                  <a:pt x="9823" y="370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2" name="Google Shape;132;p15"/>
          <p:cNvSpPr/>
          <p:nvPr/>
        </p:nvSpPr>
        <p:spPr>
          <a:xfrm rot="697086">
            <a:off x="-455603" y="4383695"/>
            <a:ext cx="4017861" cy="1632169"/>
          </a:xfrm>
          <a:custGeom>
            <a:avLst/>
            <a:gdLst/>
            <a:ahLst/>
            <a:cxnLst/>
            <a:rect l="l" t="t" r="r" b="b"/>
            <a:pathLst>
              <a:path w="93381" h="37934" extrusionOk="0">
                <a:moveTo>
                  <a:pt x="17764" y="18015"/>
                </a:moveTo>
                <a:cubicBezTo>
                  <a:pt x="22920" y="16526"/>
                  <a:pt x="28777" y="16848"/>
                  <a:pt x="33135" y="13729"/>
                </a:cubicBezTo>
                <a:cubicBezTo>
                  <a:pt x="37398" y="10669"/>
                  <a:pt x="39243" y="4942"/>
                  <a:pt x="43732" y="2239"/>
                </a:cubicBezTo>
                <a:cubicBezTo>
                  <a:pt x="47411" y="1"/>
                  <a:pt x="52102" y="310"/>
                  <a:pt x="56269" y="1417"/>
                </a:cubicBezTo>
                <a:cubicBezTo>
                  <a:pt x="60424" y="2513"/>
                  <a:pt x="64389" y="4346"/>
                  <a:pt x="68651" y="4989"/>
                </a:cubicBezTo>
                <a:cubicBezTo>
                  <a:pt x="74688" y="5894"/>
                  <a:pt x="81379" y="4465"/>
                  <a:pt x="86570" y="7680"/>
                </a:cubicBezTo>
                <a:cubicBezTo>
                  <a:pt x="91476" y="10704"/>
                  <a:pt x="93381" y="17455"/>
                  <a:pt x="91511" y="22908"/>
                </a:cubicBezTo>
                <a:cubicBezTo>
                  <a:pt x="89618" y="28349"/>
                  <a:pt x="84487" y="32326"/>
                  <a:pt x="78879" y="33624"/>
                </a:cubicBezTo>
                <a:cubicBezTo>
                  <a:pt x="75390" y="34422"/>
                  <a:pt x="71759" y="34302"/>
                  <a:pt x="68187" y="34171"/>
                </a:cubicBezTo>
                <a:cubicBezTo>
                  <a:pt x="60079" y="33886"/>
                  <a:pt x="51983" y="33612"/>
                  <a:pt x="43875" y="33326"/>
                </a:cubicBezTo>
                <a:cubicBezTo>
                  <a:pt x="39124" y="33159"/>
                  <a:pt x="34326" y="32993"/>
                  <a:pt x="29647" y="33707"/>
                </a:cubicBezTo>
                <a:cubicBezTo>
                  <a:pt x="24253" y="34529"/>
                  <a:pt x="19074" y="36493"/>
                  <a:pt x="13668" y="37267"/>
                </a:cubicBezTo>
                <a:cubicBezTo>
                  <a:pt x="9025" y="37934"/>
                  <a:pt x="0" y="35826"/>
                  <a:pt x="3179" y="29195"/>
                </a:cubicBezTo>
                <a:cubicBezTo>
                  <a:pt x="5513" y="24301"/>
                  <a:pt x="12752" y="19467"/>
                  <a:pt x="17764" y="180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rot="-1464996">
            <a:off x="6896487" y="3530374"/>
            <a:ext cx="579722" cy="599277"/>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1445689">
            <a:off x="2218199" y="3415666"/>
            <a:ext cx="521216" cy="538798"/>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7794683">
            <a:off x="2218213" y="270110"/>
            <a:ext cx="521204" cy="538786"/>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7746114">
            <a:off x="6164119" y="-225643"/>
            <a:ext cx="521207" cy="538789"/>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81192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15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8" r:id="rId6"/>
    <p:sldLayoutId id="2147483659" r:id="rId7"/>
    <p:sldLayoutId id="2147483660" r:id="rId8"/>
    <p:sldLayoutId id="2147483661" r:id="rId9"/>
    <p:sldLayoutId id="2147483665" r:id="rId10"/>
    <p:sldLayoutId id="2147483671" r:id="rId11"/>
    <p:sldLayoutId id="2147483672" r:id="rId12"/>
    <p:sldLayoutId id="2147483674"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883">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18" Type="http://schemas.openxmlformats.org/officeDocument/2006/relationships/slide" Target="slide11.xm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0.xml"/><Relationship Id="rId16" Type="http://schemas.microsoft.com/office/2007/relationships/hdphoto" Target="../media/hdphoto3.wdp"/><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5.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 Id="rId1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5.xml"/><Relationship Id="rId7"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1.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18" Type="http://schemas.openxmlformats.org/officeDocument/2006/relationships/slide" Target="slide8.xm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notesSlide" Target="../notesSlides/notesSlide7.xml"/><Relationship Id="rId16" Type="http://schemas.microsoft.com/office/2007/relationships/hdphoto" Target="../media/hdphoto3.wdp"/><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5.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6.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ctrTitle"/>
          </p:nvPr>
        </p:nvSpPr>
        <p:spPr>
          <a:xfrm>
            <a:off x="1161117" y="1092510"/>
            <a:ext cx="6752948" cy="17226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sz="3200" dirty="0"/>
              <a:t>Análise da Performance Desportiva </a:t>
            </a:r>
            <a:br>
              <a:rPr lang="pt-PT" sz="3200" dirty="0"/>
            </a:br>
            <a:br>
              <a:rPr lang="pt-PT" sz="3200" dirty="0"/>
            </a:br>
            <a:r>
              <a:rPr lang="pt-PT" sz="3200" dirty="0"/>
              <a:t> </a:t>
            </a:r>
            <a:r>
              <a:rPr lang="pt-PT" sz="2400" dirty="0">
                <a:solidFill>
                  <a:srgbClr val="EE8381"/>
                </a:solidFill>
              </a:rPr>
              <a:t>Em que período do dia devo treinar?</a:t>
            </a:r>
            <a:endParaRPr sz="3200" dirty="0">
              <a:solidFill>
                <a:srgbClr val="EE8381"/>
              </a:solidFill>
            </a:endParaRPr>
          </a:p>
        </p:txBody>
      </p:sp>
      <p:grpSp>
        <p:nvGrpSpPr>
          <p:cNvPr id="326" name="Google Shape;326;p36"/>
          <p:cNvGrpSpPr/>
          <p:nvPr/>
        </p:nvGrpSpPr>
        <p:grpSpPr>
          <a:xfrm>
            <a:off x="5884729" y="4133164"/>
            <a:ext cx="849639" cy="685651"/>
            <a:chOff x="11091729" y="134464"/>
            <a:chExt cx="849639" cy="685651"/>
          </a:xfrm>
        </p:grpSpPr>
        <p:sp>
          <p:nvSpPr>
            <p:cNvPr id="327" name="Google Shape;327;p36"/>
            <p:cNvSpPr/>
            <p:nvPr/>
          </p:nvSpPr>
          <p:spPr>
            <a:xfrm rot="6034158">
              <a:off x="11262820" y="128520"/>
              <a:ext cx="567331" cy="697539"/>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rot="6034158">
              <a:off x="11113288" y="585080"/>
              <a:ext cx="160613" cy="177279"/>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6"/>
          <p:cNvSpPr/>
          <p:nvPr/>
        </p:nvSpPr>
        <p:spPr>
          <a:xfrm rot="-5602829">
            <a:off x="2206117" y="307074"/>
            <a:ext cx="481371" cy="591851"/>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6"/>
          <p:cNvGrpSpPr/>
          <p:nvPr/>
        </p:nvGrpSpPr>
        <p:grpSpPr>
          <a:xfrm>
            <a:off x="618930" y="1010315"/>
            <a:ext cx="874751" cy="3122870"/>
            <a:chOff x="769875" y="952498"/>
            <a:chExt cx="874751" cy="3122870"/>
          </a:xfrm>
        </p:grpSpPr>
        <p:sp>
          <p:nvSpPr>
            <p:cNvPr id="331" name="Google Shape;331;p36"/>
            <p:cNvSpPr/>
            <p:nvPr/>
          </p:nvSpPr>
          <p:spPr>
            <a:xfrm>
              <a:off x="1506164" y="2347234"/>
              <a:ext cx="74632" cy="129453"/>
            </a:xfrm>
            <a:custGeom>
              <a:avLst/>
              <a:gdLst/>
              <a:ahLst/>
              <a:cxnLst/>
              <a:rect l="l" t="t" r="r" b="b"/>
              <a:pathLst>
                <a:path w="1085" h="1882" extrusionOk="0">
                  <a:moveTo>
                    <a:pt x="144" y="0"/>
                  </a:moveTo>
                  <a:lnTo>
                    <a:pt x="1" y="1251"/>
                  </a:lnTo>
                  <a:lnTo>
                    <a:pt x="596" y="1882"/>
                  </a:lnTo>
                  <a:cubicBezTo>
                    <a:pt x="1084" y="1536"/>
                    <a:pt x="394" y="643"/>
                    <a:pt x="144" y="0"/>
                  </a:cubicBezTo>
                  <a:close/>
                </a:path>
              </a:pathLst>
            </a:custGeom>
            <a:solidFill>
              <a:srgbClr val="1C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1393148" y="1434837"/>
              <a:ext cx="251478" cy="627457"/>
            </a:xfrm>
            <a:custGeom>
              <a:avLst/>
              <a:gdLst/>
              <a:ahLst/>
              <a:cxnLst/>
              <a:rect l="l" t="t" r="r" b="b"/>
              <a:pathLst>
                <a:path w="3656" h="9122" extrusionOk="0">
                  <a:moveTo>
                    <a:pt x="1263" y="358"/>
                  </a:moveTo>
                  <a:cubicBezTo>
                    <a:pt x="2656" y="763"/>
                    <a:pt x="2751" y="1823"/>
                    <a:pt x="2858" y="3192"/>
                  </a:cubicBezTo>
                  <a:cubicBezTo>
                    <a:pt x="2953" y="4561"/>
                    <a:pt x="3144" y="5490"/>
                    <a:pt x="3406" y="6442"/>
                  </a:cubicBezTo>
                  <a:cubicBezTo>
                    <a:pt x="3656" y="7407"/>
                    <a:pt x="3227" y="8026"/>
                    <a:pt x="2406" y="8764"/>
                  </a:cubicBezTo>
                  <a:cubicBezTo>
                    <a:pt x="2406" y="8764"/>
                    <a:pt x="1751" y="9121"/>
                    <a:pt x="1882" y="8419"/>
                  </a:cubicBezTo>
                  <a:cubicBezTo>
                    <a:pt x="2084" y="7335"/>
                    <a:pt x="1584" y="7609"/>
                    <a:pt x="1858" y="6597"/>
                  </a:cubicBezTo>
                  <a:cubicBezTo>
                    <a:pt x="1977" y="6168"/>
                    <a:pt x="1644" y="4906"/>
                    <a:pt x="1644" y="4906"/>
                  </a:cubicBezTo>
                  <a:cubicBezTo>
                    <a:pt x="1644" y="4906"/>
                    <a:pt x="1" y="1"/>
                    <a:pt x="1263" y="3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829719" y="2397174"/>
              <a:ext cx="144999" cy="200027"/>
            </a:xfrm>
            <a:custGeom>
              <a:avLst/>
              <a:gdLst/>
              <a:ahLst/>
              <a:cxnLst/>
              <a:rect l="l" t="t" r="r" b="b"/>
              <a:pathLst>
                <a:path w="2108" h="2908" extrusionOk="0">
                  <a:moveTo>
                    <a:pt x="369" y="1"/>
                  </a:moveTo>
                  <a:cubicBezTo>
                    <a:pt x="83" y="858"/>
                    <a:pt x="0" y="2156"/>
                    <a:pt x="143" y="2513"/>
                  </a:cubicBezTo>
                  <a:cubicBezTo>
                    <a:pt x="232" y="2767"/>
                    <a:pt x="607" y="2908"/>
                    <a:pt x="992" y="2908"/>
                  </a:cubicBezTo>
                  <a:cubicBezTo>
                    <a:pt x="1221" y="2908"/>
                    <a:pt x="1453" y="2858"/>
                    <a:pt x="1631" y="2751"/>
                  </a:cubicBezTo>
                  <a:cubicBezTo>
                    <a:pt x="2107" y="2465"/>
                    <a:pt x="369" y="1"/>
                    <a:pt x="369" y="1"/>
                  </a:cubicBezTo>
                  <a:close/>
                </a:path>
              </a:pathLst>
            </a:custGeom>
            <a:solidFill>
              <a:srgbClr val="1C4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769875" y="1431604"/>
              <a:ext cx="294950" cy="615901"/>
            </a:xfrm>
            <a:custGeom>
              <a:avLst/>
              <a:gdLst/>
              <a:ahLst/>
              <a:cxnLst/>
              <a:rect l="l" t="t" r="r" b="b"/>
              <a:pathLst>
                <a:path w="4288" h="8954" extrusionOk="0">
                  <a:moveTo>
                    <a:pt x="3692" y="0"/>
                  </a:moveTo>
                  <a:cubicBezTo>
                    <a:pt x="2704" y="167"/>
                    <a:pt x="1942" y="286"/>
                    <a:pt x="1120" y="2643"/>
                  </a:cubicBezTo>
                  <a:cubicBezTo>
                    <a:pt x="287" y="5001"/>
                    <a:pt x="1" y="8013"/>
                    <a:pt x="799" y="8430"/>
                  </a:cubicBezTo>
                  <a:cubicBezTo>
                    <a:pt x="1787" y="8954"/>
                    <a:pt x="2501" y="8144"/>
                    <a:pt x="3287" y="8204"/>
                  </a:cubicBezTo>
                  <a:cubicBezTo>
                    <a:pt x="3442" y="8216"/>
                    <a:pt x="3454" y="7227"/>
                    <a:pt x="3454" y="7227"/>
                  </a:cubicBezTo>
                  <a:cubicBezTo>
                    <a:pt x="3454" y="7227"/>
                    <a:pt x="2335" y="7275"/>
                    <a:pt x="2168" y="7037"/>
                  </a:cubicBezTo>
                  <a:cubicBezTo>
                    <a:pt x="2001" y="6811"/>
                    <a:pt x="2501" y="4156"/>
                    <a:pt x="3394" y="3358"/>
                  </a:cubicBezTo>
                  <a:cubicBezTo>
                    <a:pt x="4287" y="2548"/>
                    <a:pt x="3692" y="0"/>
                    <a:pt x="3692"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1234252" y="2282505"/>
              <a:ext cx="353899" cy="1452946"/>
            </a:xfrm>
            <a:custGeom>
              <a:avLst/>
              <a:gdLst/>
              <a:ahLst/>
              <a:cxnLst/>
              <a:rect l="l" t="t" r="r" b="b"/>
              <a:pathLst>
                <a:path w="5145" h="21123" extrusionOk="0">
                  <a:moveTo>
                    <a:pt x="3870" y="1"/>
                  </a:moveTo>
                  <a:cubicBezTo>
                    <a:pt x="1227" y="548"/>
                    <a:pt x="132" y="1513"/>
                    <a:pt x="132" y="1513"/>
                  </a:cubicBezTo>
                  <a:cubicBezTo>
                    <a:pt x="144" y="2287"/>
                    <a:pt x="96" y="3537"/>
                    <a:pt x="1" y="4835"/>
                  </a:cubicBezTo>
                  <a:cubicBezTo>
                    <a:pt x="870" y="7942"/>
                    <a:pt x="1858" y="12479"/>
                    <a:pt x="1894" y="12788"/>
                  </a:cubicBezTo>
                  <a:cubicBezTo>
                    <a:pt x="1930" y="13157"/>
                    <a:pt x="1441" y="13121"/>
                    <a:pt x="715" y="14407"/>
                  </a:cubicBezTo>
                  <a:cubicBezTo>
                    <a:pt x="1" y="15693"/>
                    <a:pt x="679" y="19396"/>
                    <a:pt x="525" y="20253"/>
                  </a:cubicBezTo>
                  <a:cubicBezTo>
                    <a:pt x="382" y="21122"/>
                    <a:pt x="1287" y="20599"/>
                    <a:pt x="1287" y="20599"/>
                  </a:cubicBezTo>
                  <a:cubicBezTo>
                    <a:pt x="4454" y="14336"/>
                    <a:pt x="2715" y="14634"/>
                    <a:pt x="3894" y="11990"/>
                  </a:cubicBezTo>
                  <a:cubicBezTo>
                    <a:pt x="5061" y="9347"/>
                    <a:pt x="5144" y="3668"/>
                    <a:pt x="3870"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1148269" y="2153116"/>
              <a:ext cx="352248" cy="461960"/>
            </a:xfrm>
            <a:custGeom>
              <a:avLst/>
              <a:gdLst/>
              <a:ahLst/>
              <a:cxnLst/>
              <a:rect l="l" t="t" r="r" b="b"/>
              <a:pathLst>
                <a:path w="5121" h="6716" extrusionOk="0">
                  <a:moveTo>
                    <a:pt x="1382" y="3394"/>
                  </a:moveTo>
                  <a:cubicBezTo>
                    <a:pt x="1382" y="3394"/>
                    <a:pt x="2477" y="2429"/>
                    <a:pt x="5120" y="1882"/>
                  </a:cubicBezTo>
                  <a:cubicBezTo>
                    <a:pt x="4465" y="1"/>
                    <a:pt x="1" y="2930"/>
                    <a:pt x="679" y="4858"/>
                  </a:cubicBezTo>
                  <a:cubicBezTo>
                    <a:pt x="858" y="5358"/>
                    <a:pt x="1048" y="6001"/>
                    <a:pt x="1251" y="6716"/>
                  </a:cubicBezTo>
                  <a:cubicBezTo>
                    <a:pt x="1346" y="5418"/>
                    <a:pt x="1394" y="4168"/>
                    <a:pt x="1382" y="339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821534" y="1410279"/>
              <a:ext cx="728089" cy="2158886"/>
            </a:xfrm>
            <a:custGeom>
              <a:avLst/>
              <a:gdLst/>
              <a:ahLst/>
              <a:cxnLst/>
              <a:rect l="l" t="t" r="r" b="b"/>
              <a:pathLst>
                <a:path w="10585" h="31386" extrusionOk="0">
                  <a:moveTo>
                    <a:pt x="10251" y="5382"/>
                  </a:moveTo>
                  <a:cubicBezTo>
                    <a:pt x="10585" y="4358"/>
                    <a:pt x="9394" y="2096"/>
                    <a:pt x="9573" y="715"/>
                  </a:cubicBezTo>
                  <a:lnTo>
                    <a:pt x="8275" y="334"/>
                  </a:lnTo>
                  <a:lnTo>
                    <a:pt x="4441" y="1"/>
                  </a:lnTo>
                  <a:cubicBezTo>
                    <a:pt x="3822" y="203"/>
                    <a:pt x="3441" y="263"/>
                    <a:pt x="2941" y="310"/>
                  </a:cubicBezTo>
                  <a:cubicBezTo>
                    <a:pt x="2429" y="358"/>
                    <a:pt x="1869" y="3251"/>
                    <a:pt x="3096" y="6001"/>
                  </a:cubicBezTo>
                  <a:cubicBezTo>
                    <a:pt x="4810" y="9823"/>
                    <a:pt x="2477" y="10180"/>
                    <a:pt x="1524" y="12455"/>
                  </a:cubicBezTo>
                  <a:cubicBezTo>
                    <a:pt x="1191" y="13264"/>
                    <a:pt x="0" y="15741"/>
                    <a:pt x="1262" y="18539"/>
                  </a:cubicBezTo>
                  <a:cubicBezTo>
                    <a:pt x="2846" y="22051"/>
                    <a:pt x="3167" y="23289"/>
                    <a:pt x="3060" y="24039"/>
                  </a:cubicBezTo>
                  <a:cubicBezTo>
                    <a:pt x="2869" y="25313"/>
                    <a:pt x="1298" y="25921"/>
                    <a:pt x="3429" y="30969"/>
                  </a:cubicBezTo>
                  <a:cubicBezTo>
                    <a:pt x="3429" y="30969"/>
                    <a:pt x="3786" y="31385"/>
                    <a:pt x="4227" y="30945"/>
                  </a:cubicBezTo>
                  <a:cubicBezTo>
                    <a:pt x="4239" y="27147"/>
                    <a:pt x="5310" y="26968"/>
                    <a:pt x="4834" y="25099"/>
                  </a:cubicBezTo>
                  <a:cubicBezTo>
                    <a:pt x="4489" y="23694"/>
                    <a:pt x="4751" y="23956"/>
                    <a:pt x="5060" y="21861"/>
                  </a:cubicBezTo>
                  <a:cubicBezTo>
                    <a:pt x="5560" y="18455"/>
                    <a:pt x="6013" y="14979"/>
                    <a:pt x="6001" y="14205"/>
                  </a:cubicBezTo>
                  <a:cubicBezTo>
                    <a:pt x="6001" y="14205"/>
                    <a:pt x="7227" y="13228"/>
                    <a:pt x="9870" y="12681"/>
                  </a:cubicBezTo>
                  <a:cubicBezTo>
                    <a:pt x="9870" y="12681"/>
                    <a:pt x="8549" y="9526"/>
                    <a:pt x="9073" y="8002"/>
                  </a:cubicBezTo>
                  <a:cubicBezTo>
                    <a:pt x="9430" y="6966"/>
                    <a:pt x="9966" y="6299"/>
                    <a:pt x="10251" y="5382"/>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1227717" y="2242402"/>
              <a:ext cx="331750" cy="311252"/>
            </a:xfrm>
            <a:custGeom>
              <a:avLst/>
              <a:gdLst/>
              <a:ahLst/>
              <a:cxnLst/>
              <a:rect l="l" t="t" r="r" b="b"/>
              <a:pathLst>
                <a:path w="4823" h="4525" extrusionOk="0">
                  <a:moveTo>
                    <a:pt x="1" y="3191"/>
                  </a:moveTo>
                  <a:cubicBezTo>
                    <a:pt x="1429" y="4525"/>
                    <a:pt x="3846" y="4013"/>
                    <a:pt x="4299" y="3477"/>
                  </a:cubicBezTo>
                  <a:cubicBezTo>
                    <a:pt x="4823" y="2858"/>
                    <a:pt x="4322" y="1286"/>
                    <a:pt x="4049" y="643"/>
                  </a:cubicBezTo>
                  <a:cubicBezTo>
                    <a:pt x="3787" y="0"/>
                    <a:pt x="727" y="1358"/>
                    <a:pt x="1" y="1953"/>
                  </a:cubicBezTo>
                  <a:lnTo>
                    <a:pt x="1" y="3191"/>
                  </a:ln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831301" y="2160476"/>
              <a:ext cx="674918" cy="506189"/>
            </a:xfrm>
            <a:custGeom>
              <a:avLst/>
              <a:gdLst/>
              <a:ahLst/>
              <a:cxnLst/>
              <a:rect l="l" t="t" r="r" b="b"/>
              <a:pathLst>
                <a:path w="9812" h="7359" extrusionOk="0">
                  <a:moveTo>
                    <a:pt x="1120" y="1549"/>
                  </a:moveTo>
                  <a:cubicBezTo>
                    <a:pt x="596" y="2715"/>
                    <a:pt x="1" y="3513"/>
                    <a:pt x="144" y="4097"/>
                  </a:cubicBezTo>
                  <a:cubicBezTo>
                    <a:pt x="275" y="4680"/>
                    <a:pt x="453" y="4763"/>
                    <a:pt x="870" y="6228"/>
                  </a:cubicBezTo>
                  <a:cubicBezTo>
                    <a:pt x="1192" y="7359"/>
                    <a:pt x="1870" y="6252"/>
                    <a:pt x="3882" y="6359"/>
                  </a:cubicBezTo>
                  <a:cubicBezTo>
                    <a:pt x="5894" y="6454"/>
                    <a:pt x="5930" y="6597"/>
                    <a:pt x="6073" y="5716"/>
                  </a:cubicBezTo>
                  <a:cubicBezTo>
                    <a:pt x="6145" y="5240"/>
                    <a:pt x="6145" y="4513"/>
                    <a:pt x="6121" y="3954"/>
                  </a:cubicBezTo>
                  <a:cubicBezTo>
                    <a:pt x="6097" y="3418"/>
                    <a:pt x="6406" y="2918"/>
                    <a:pt x="6895" y="2692"/>
                  </a:cubicBezTo>
                  <a:cubicBezTo>
                    <a:pt x="7502" y="2406"/>
                    <a:pt x="8466" y="2061"/>
                    <a:pt x="9812" y="1834"/>
                  </a:cubicBezTo>
                  <a:lnTo>
                    <a:pt x="9347" y="715"/>
                  </a:lnTo>
                  <a:cubicBezTo>
                    <a:pt x="9347" y="715"/>
                    <a:pt x="8121" y="1"/>
                    <a:pt x="5633" y="644"/>
                  </a:cubicBezTo>
                  <a:cubicBezTo>
                    <a:pt x="3144" y="1275"/>
                    <a:pt x="1120" y="1549"/>
                    <a:pt x="1120" y="1549"/>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890320" y="1410279"/>
              <a:ext cx="659304" cy="937815"/>
            </a:xfrm>
            <a:custGeom>
              <a:avLst/>
              <a:gdLst/>
              <a:ahLst/>
              <a:cxnLst/>
              <a:rect l="l" t="t" r="r" b="b"/>
              <a:pathLst>
                <a:path w="9585" h="13634" extrusionOk="0">
                  <a:moveTo>
                    <a:pt x="8073" y="7990"/>
                  </a:moveTo>
                  <a:cubicBezTo>
                    <a:pt x="8430" y="6966"/>
                    <a:pt x="8966" y="6299"/>
                    <a:pt x="9251" y="5382"/>
                  </a:cubicBezTo>
                  <a:cubicBezTo>
                    <a:pt x="9585" y="4358"/>
                    <a:pt x="8394" y="2096"/>
                    <a:pt x="8573" y="715"/>
                  </a:cubicBezTo>
                  <a:lnTo>
                    <a:pt x="7275" y="334"/>
                  </a:lnTo>
                  <a:lnTo>
                    <a:pt x="3441" y="1"/>
                  </a:lnTo>
                  <a:cubicBezTo>
                    <a:pt x="2822" y="203"/>
                    <a:pt x="2441" y="263"/>
                    <a:pt x="1941" y="310"/>
                  </a:cubicBezTo>
                  <a:cubicBezTo>
                    <a:pt x="1429" y="358"/>
                    <a:pt x="857" y="3168"/>
                    <a:pt x="2096" y="6001"/>
                  </a:cubicBezTo>
                  <a:cubicBezTo>
                    <a:pt x="3774" y="9835"/>
                    <a:pt x="1191" y="10216"/>
                    <a:pt x="262" y="12455"/>
                  </a:cubicBezTo>
                  <a:cubicBezTo>
                    <a:pt x="0" y="13098"/>
                    <a:pt x="2108" y="13633"/>
                    <a:pt x="3632" y="13086"/>
                  </a:cubicBezTo>
                  <a:cubicBezTo>
                    <a:pt x="4775" y="12681"/>
                    <a:pt x="7180" y="11514"/>
                    <a:pt x="8489" y="11621"/>
                  </a:cubicBezTo>
                  <a:cubicBezTo>
                    <a:pt x="8489" y="11621"/>
                    <a:pt x="8525" y="11097"/>
                    <a:pt x="8073" y="10026"/>
                  </a:cubicBezTo>
                  <a:cubicBezTo>
                    <a:pt x="7620" y="8954"/>
                    <a:pt x="8073" y="7990"/>
                    <a:pt x="8073" y="7990"/>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1086017" y="1155559"/>
              <a:ext cx="379280" cy="538174"/>
            </a:xfrm>
            <a:custGeom>
              <a:avLst/>
              <a:gdLst/>
              <a:ahLst/>
              <a:cxnLst/>
              <a:rect l="l" t="t" r="r" b="b"/>
              <a:pathLst>
                <a:path w="5514" h="7824" extrusionOk="0">
                  <a:moveTo>
                    <a:pt x="1549" y="560"/>
                  </a:moveTo>
                  <a:cubicBezTo>
                    <a:pt x="1763" y="1513"/>
                    <a:pt x="1334" y="3323"/>
                    <a:pt x="1191" y="3549"/>
                  </a:cubicBezTo>
                  <a:lnTo>
                    <a:pt x="596" y="3692"/>
                  </a:lnTo>
                  <a:cubicBezTo>
                    <a:pt x="596" y="3692"/>
                    <a:pt x="1" y="6156"/>
                    <a:pt x="2072" y="7180"/>
                  </a:cubicBezTo>
                  <a:cubicBezTo>
                    <a:pt x="3370" y="7823"/>
                    <a:pt x="5513" y="6764"/>
                    <a:pt x="4430" y="4025"/>
                  </a:cubicBezTo>
                  <a:cubicBezTo>
                    <a:pt x="4430" y="4025"/>
                    <a:pt x="3870" y="3858"/>
                    <a:pt x="3501" y="3656"/>
                  </a:cubicBezTo>
                  <a:cubicBezTo>
                    <a:pt x="3501" y="3656"/>
                    <a:pt x="3311" y="3537"/>
                    <a:pt x="3608" y="1989"/>
                  </a:cubicBezTo>
                  <a:cubicBezTo>
                    <a:pt x="3608" y="1989"/>
                    <a:pt x="3787" y="1311"/>
                    <a:pt x="2823" y="656"/>
                  </a:cubicBezTo>
                  <a:cubicBezTo>
                    <a:pt x="1858" y="1"/>
                    <a:pt x="1549" y="560"/>
                    <a:pt x="1549" y="56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919761" y="952498"/>
              <a:ext cx="397302" cy="440637"/>
            </a:xfrm>
            <a:custGeom>
              <a:avLst/>
              <a:gdLst/>
              <a:ahLst/>
              <a:cxnLst/>
              <a:rect l="l" t="t" r="r" b="b"/>
              <a:pathLst>
                <a:path w="5776" h="6406" extrusionOk="0">
                  <a:moveTo>
                    <a:pt x="4549" y="572"/>
                  </a:moveTo>
                  <a:cubicBezTo>
                    <a:pt x="4394" y="560"/>
                    <a:pt x="4287" y="405"/>
                    <a:pt x="4168" y="310"/>
                  </a:cubicBezTo>
                  <a:cubicBezTo>
                    <a:pt x="3894" y="60"/>
                    <a:pt x="3454" y="36"/>
                    <a:pt x="3144" y="238"/>
                  </a:cubicBezTo>
                  <a:cubicBezTo>
                    <a:pt x="2846" y="441"/>
                    <a:pt x="2703" y="857"/>
                    <a:pt x="2811" y="1203"/>
                  </a:cubicBezTo>
                  <a:cubicBezTo>
                    <a:pt x="2870" y="1381"/>
                    <a:pt x="2989" y="1536"/>
                    <a:pt x="3061" y="1715"/>
                  </a:cubicBezTo>
                  <a:cubicBezTo>
                    <a:pt x="3132" y="1881"/>
                    <a:pt x="3132" y="2119"/>
                    <a:pt x="2989" y="2238"/>
                  </a:cubicBezTo>
                  <a:cubicBezTo>
                    <a:pt x="2870" y="2346"/>
                    <a:pt x="2680" y="2334"/>
                    <a:pt x="2525" y="2274"/>
                  </a:cubicBezTo>
                  <a:cubicBezTo>
                    <a:pt x="2382" y="2203"/>
                    <a:pt x="2251" y="2096"/>
                    <a:pt x="2108" y="2012"/>
                  </a:cubicBezTo>
                  <a:cubicBezTo>
                    <a:pt x="1620" y="1738"/>
                    <a:pt x="965" y="1810"/>
                    <a:pt x="548" y="2191"/>
                  </a:cubicBezTo>
                  <a:cubicBezTo>
                    <a:pt x="132" y="2560"/>
                    <a:pt x="1" y="3215"/>
                    <a:pt x="227" y="3727"/>
                  </a:cubicBezTo>
                  <a:cubicBezTo>
                    <a:pt x="334" y="3953"/>
                    <a:pt x="525" y="4155"/>
                    <a:pt x="763" y="4167"/>
                  </a:cubicBezTo>
                  <a:cubicBezTo>
                    <a:pt x="906" y="4179"/>
                    <a:pt x="1060" y="4120"/>
                    <a:pt x="1191" y="4179"/>
                  </a:cubicBezTo>
                  <a:cubicBezTo>
                    <a:pt x="1406" y="4263"/>
                    <a:pt x="1406" y="4584"/>
                    <a:pt x="1275" y="4751"/>
                  </a:cubicBezTo>
                  <a:cubicBezTo>
                    <a:pt x="1132" y="4929"/>
                    <a:pt x="906" y="5013"/>
                    <a:pt x="691" y="5096"/>
                  </a:cubicBezTo>
                  <a:cubicBezTo>
                    <a:pt x="477" y="5179"/>
                    <a:pt x="263" y="5298"/>
                    <a:pt x="179" y="5513"/>
                  </a:cubicBezTo>
                  <a:cubicBezTo>
                    <a:pt x="108" y="5739"/>
                    <a:pt x="215" y="6001"/>
                    <a:pt x="406" y="6144"/>
                  </a:cubicBezTo>
                  <a:cubicBezTo>
                    <a:pt x="584" y="6287"/>
                    <a:pt x="822" y="6346"/>
                    <a:pt x="1060" y="6370"/>
                  </a:cubicBezTo>
                  <a:cubicBezTo>
                    <a:pt x="1370" y="6406"/>
                    <a:pt x="1703" y="6382"/>
                    <a:pt x="1977" y="6239"/>
                  </a:cubicBezTo>
                  <a:cubicBezTo>
                    <a:pt x="2322" y="6060"/>
                    <a:pt x="2573" y="5703"/>
                    <a:pt x="2632" y="5322"/>
                  </a:cubicBezTo>
                  <a:cubicBezTo>
                    <a:pt x="2680" y="4941"/>
                    <a:pt x="2525" y="4536"/>
                    <a:pt x="2239" y="4274"/>
                  </a:cubicBezTo>
                  <a:cubicBezTo>
                    <a:pt x="2453" y="4346"/>
                    <a:pt x="2656" y="4334"/>
                    <a:pt x="2751" y="4048"/>
                  </a:cubicBezTo>
                  <a:cubicBezTo>
                    <a:pt x="2787" y="3941"/>
                    <a:pt x="2811" y="4132"/>
                    <a:pt x="3108" y="3989"/>
                  </a:cubicBezTo>
                  <a:cubicBezTo>
                    <a:pt x="3227" y="3941"/>
                    <a:pt x="3061" y="3703"/>
                    <a:pt x="3418" y="3739"/>
                  </a:cubicBezTo>
                  <a:cubicBezTo>
                    <a:pt x="3751" y="3774"/>
                    <a:pt x="3930" y="3536"/>
                    <a:pt x="3977" y="3167"/>
                  </a:cubicBezTo>
                  <a:cubicBezTo>
                    <a:pt x="4025" y="2846"/>
                    <a:pt x="3954" y="2465"/>
                    <a:pt x="4049" y="2155"/>
                  </a:cubicBezTo>
                  <a:cubicBezTo>
                    <a:pt x="4251" y="1465"/>
                    <a:pt x="4918" y="1345"/>
                    <a:pt x="5442" y="976"/>
                  </a:cubicBezTo>
                  <a:cubicBezTo>
                    <a:pt x="5632" y="834"/>
                    <a:pt x="5775" y="655"/>
                    <a:pt x="5692" y="405"/>
                  </a:cubicBezTo>
                  <a:cubicBezTo>
                    <a:pt x="5609" y="119"/>
                    <a:pt x="5382" y="0"/>
                    <a:pt x="5132" y="179"/>
                  </a:cubicBezTo>
                  <a:cubicBezTo>
                    <a:pt x="4954" y="310"/>
                    <a:pt x="4811" y="607"/>
                    <a:pt x="4549" y="572"/>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1149094" y="992602"/>
              <a:ext cx="222795" cy="244118"/>
            </a:xfrm>
            <a:custGeom>
              <a:avLst/>
              <a:gdLst/>
              <a:ahLst/>
              <a:cxnLst/>
              <a:rect l="l" t="t" r="r" b="b"/>
              <a:pathLst>
                <a:path w="3239" h="3549" extrusionOk="0">
                  <a:moveTo>
                    <a:pt x="3239" y="1191"/>
                  </a:moveTo>
                  <a:cubicBezTo>
                    <a:pt x="3120" y="739"/>
                    <a:pt x="2537" y="0"/>
                    <a:pt x="1405" y="227"/>
                  </a:cubicBezTo>
                  <a:cubicBezTo>
                    <a:pt x="191" y="477"/>
                    <a:pt x="1" y="1727"/>
                    <a:pt x="286" y="2572"/>
                  </a:cubicBezTo>
                  <a:cubicBezTo>
                    <a:pt x="632" y="3549"/>
                    <a:pt x="3239" y="1191"/>
                    <a:pt x="3239" y="119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1158931" y="1043367"/>
              <a:ext cx="239165" cy="281812"/>
            </a:xfrm>
            <a:custGeom>
              <a:avLst/>
              <a:gdLst/>
              <a:ahLst/>
              <a:cxnLst/>
              <a:rect l="l" t="t" r="r" b="b"/>
              <a:pathLst>
                <a:path w="3477" h="4097" extrusionOk="0">
                  <a:moveTo>
                    <a:pt x="417" y="1858"/>
                  </a:moveTo>
                  <a:cubicBezTo>
                    <a:pt x="191" y="1453"/>
                    <a:pt x="0" y="1584"/>
                    <a:pt x="24" y="1858"/>
                  </a:cubicBezTo>
                  <a:cubicBezTo>
                    <a:pt x="60" y="2215"/>
                    <a:pt x="191" y="2608"/>
                    <a:pt x="369" y="2715"/>
                  </a:cubicBezTo>
                  <a:cubicBezTo>
                    <a:pt x="608" y="2858"/>
                    <a:pt x="584" y="2656"/>
                    <a:pt x="679" y="2632"/>
                  </a:cubicBezTo>
                  <a:cubicBezTo>
                    <a:pt x="786" y="2608"/>
                    <a:pt x="953" y="3323"/>
                    <a:pt x="1620" y="3704"/>
                  </a:cubicBezTo>
                  <a:cubicBezTo>
                    <a:pt x="2298" y="4096"/>
                    <a:pt x="2906" y="3894"/>
                    <a:pt x="3013" y="3704"/>
                  </a:cubicBezTo>
                  <a:cubicBezTo>
                    <a:pt x="3120" y="3525"/>
                    <a:pt x="3477" y="2799"/>
                    <a:pt x="3406" y="1572"/>
                  </a:cubicBezTo>
                  <a:cubicBezTo>
                    <a:pt x="3322" y="358"/>
                    <a:pt x="2798" y="48"/>
                    <a:pt x="2536" y="84"/>
                  </a:cubicBezTo>
                  <a:cubicBezTo>
                    <a:pt x="1989" y="155"/>
                    <a:pt x="1584" y="1"/>
                    <a:pt x="1203" y="608"/>
                  </a:cubicBezTo>
                  <a:cubicBezTo>
                    <a:pt x="893" y="1120"/>
                    <a:pt x="679" y="2334"/>
                    <a:pt x="417" y="18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986965" y="1846805"/>
              <a:ext cx="202297" cy="204016"/>
            </a:xfrm>
            <a:custGeom>
              <a:avLst/>
              <a:gdLst/>
              <a:ahLst/>
              <a:cxnLst/>
              <a:rect l="l" t="t" r="r" b="b"/>
              <a:pathLst>
                <a:path w="2941" h="2966" extrusionOk="0">
                  <a:moveTo>
                    <a:pt x="810" y="786"/>
                  </a:moveTo>
                  <a:cubicBezTo>
                    <a:pt x="393" y="870"/>
                    <a:pt x="155" y="1156"/>
                    <a:pt x="72" y="1418"/>
                  </a:cubicBezTo>
                  <a:cubicBezTo>
                    <a:pt x="0" y="1691"/>
                    <a:pt x="60" y="2037"/>
                    <a:pt x="179" y="2287"/>
                  </a:cubicBezTo>
                  <a:cubicBezTo>
                    <a:pt x="322" y="2572"/>
                    <a:pt x="453" y="2775"/>
                    <a:pt x="1024" y="2846"/>
                  </a:cubicBezTo>
                  <a:cubicBezTo>
                    <a:pt x="1607" y="2918"/>
                    <a:pt x="1905" y="2965"/>
                    <a:pt x="2048" y="2846"/>
                  </a:cubicBezTo>
                  <a:cubicBezTo>
                    <a:pt x="2191" y="2739"/>
                    <a:pt x="2131" y="2561"/>
                    <a:pt x="2393" y="2299"/>
                  </a:cubicBezTo>
                  <a:cubicBezTo>
                    <a:pt x="2655" y="2037"/>
                    <a:pt x="2941" y="1251"/>
                    <a:pt x="2822" y="1096"/>
                  </a:cubicBezTo>
                  <a:cubicBezTo>
                    <a:pt x="2715" y="941"/>
                    <a:pt x="2369" y="834"/>
                    <a:pt x="2179" y="786"/>
                  </a:cubicBezTo>
                  <a:cubicBezTo>
                    <a:pt x="2048" y="751"/>
                    <a:pt x="1905" y="727"/>
                    <a:pt x="1905" y="727"/>
                  </a:cubicBezTo>
                  <a:cubicBezTo>
                    <a:pt x="1905" y="727"/>
                    <a:pt x="2060" y="608"/>
                    <a:pt x="2131" y="453"/>
                  </a:cubicBezTo>
                  <a:cubicBezTo>
                    <a:pt x="2191" y="322"/>
                    <a:pt x="2227" y="1"/>
                    <a:pt x="2096" y="1"/>
                  </a:cubicBezTo>
                  <a:cubicBezTo>
                    <a:pt x="1965" y="1"/>
                    <a:pt x="1607" y="417"/>
                    <a:pt x="1357" y="596"/>
                  </a:cubicBezTo>
                  <a:cubicBezTo>
                    <a:pt x="1107" y="763"/>
                    <a:pt x="976" y="751"/>
                    <a:pt x="810" y="78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1382486" y="1914767"/>
              <a:ext cx="195005" cy="199133"/>
            </a:xfrm>
            <a:custGeom>
              <a:avLst/>
              <a:gdLst/>
              <a:ahLst/>
              <a:cxnLst/>
              <a:rect l="l" t="t" r="r" b="b"/>
              <a:pathLst>
                <a:path w="2835" h="2895" extrusionOk="0">
                  <a:moveTo>
                    <a:pt x="1572" y="930"/>
                  </a:moveTo>
                  <a:cubicBezTo>
                    <a:pt x="1263" y="1120"/>
                    <a:pt x="275" y="1049"/>
                    <a:pt x="132" y="1203"/>
                  </a:cubicBezTo>
                  <a:cubicBezTo>
                    <a:pt x="1" y="1370"/>
                    <a:pt x="96" y="1644"/>
                    <a:pt x="298" y="1858"/>
                  </a:cubicBezTo>
                  <a:cubicBezTo>
                    <a:pt x="489" y="2061"/>
                    <a:pt x="441" y="2358"/>
                    <a:pt x="620" y="2549"/>
                  </a:cubicBezTo>
                  <a:cubicBezTo>
                    <a:pt x="810" y="2751"/>
                    <a:pt x="1049" y="2870"/>
                    <a:pt x="1132" y="2882"/>
                  </a:cubicBezTo>
                  <a:cubicBezTo>
                    <a:pt x="1215" y="2894"/>
                    <a:pt x="1680" y="2846"/>
                    <a:pt x="1894" y="2763"/>
                  </a:cubicBezTo>
                  <a:cubicBezTo>
                    <a:pt x="2096" y="2668"/>
                    <a:pt x="2501" y="1977"/>
                    <a:pt x="2644" y="1775"/>
                  </a:cubicBezTo>
                  <a:cubicBezTo>
                    <a:pt x="2787" y="1561"/>
                    <a:pt x="2834" y="1144"/>
                    <a:pt x="2561" y="930"/>
                  </a:cubicBezTo>
                  <a:cubicBezTo>
                    <a:pt x="2299" y="703"/>
                    <a:pt x="1703" y="334"/>
                    <a:pt x="1584" y="310"/>
                  </a:cubicBezTo>
                  <a:cubicBezTo>
                    <a:pt x="1477" y="287"/>
                    <a:pt x="1453" y="406"/>
                    <a:pt x="1144" y="203"/>
                  </a:cubicBezTo>
                  <a:cubicBezTo>
                    <a:pt x="822" y="1"/>
                    <a:pt x="632" y="287"/>
                    <a:pt x="918" y="608"/>
                  </a:cubicBezTo>
                  <a:cubicBezTo>
                    <a:pt x="1168" y="882"/>
                    <a:pt x="1572" y="930"/>
                    <a:pt x="1572" y="93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1027067" y="3502865"/>
              <a:ext cx="186820" cy="371026"/>
            </a:xfrm>
            <a:custGeom>
              <a:avLst/>
              <a:gdLst/>
              <a:ahLst/>
              <a:cxnLst/>
              <a:rect l="l" t="t" r="r" b="b"/>
              <a:pathLst>
                <a:path w="2716" h="5394" extrusionOk="0">
                  <a:moveTo>
                    <a:pt x="298" y="191"/>
                  </a:moveTo>
                  <a:cubicBezTo>
                    <a:pt x="0" y="631"/>
                    <a:pt x="96" y="988"/>
                    <a:pt x="167" y="2096"/>
                  </a:cubicBezTo>
                  <a:cubicBezTo>
                    <a:pt x="239" y="3203"/>
                    <a:pt x="191" y="4167"/>
                    <a:pt x="429" y="4513"/>
                  </a:cubicBezTo>
                  <a:cubicBezTo>
                    <a:pt x="667" y="4846"/>
                    <a:pt x="1394" y="5394"/>
                    <a:pt x="1917" y="5251"/>
                  </a:cubicBezTo>
                  <a:cubicBezTo>
                    <a:pt x="2453" y="5108"/>
                    <a:pt x="2715" y="4417"/>
                    <a:pt x="2644" y="4096"/>
                  </a:cubicBezTo>
                  <a:cubicBezTo>
                    <a:pt x="2572" y="3786"/>
                    <a:pt x="2036" y="2548"/>
                    <a:pt x="1989" y="1953"/>
                  </a:cubicBezTo>
                  <a:cubicBezTo>
                    <a:pt x="1941" y="1357"/>
                    <a:pt x="1691" y="0"/>
                    <a:pt x="1239" y="24"/>
                  </a:cubicBezTo>
                  <a:cubicBezTo>
                    <a:pt x="786" y="48"/>
                    <a:pt x="298" y="191"/>
                    <a:pt x="298" y="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950921" y="3138360"/>
              <a:ext cx="227747" cy="432520"/>
            </a:xfrm>
            <a:custGeom>
              <a:avLst/>
              <a:gdLst/>
              <a:ahLst/>
              <a:cxnLst/>
              <a:rect l="l" t="t" r="r" b="b"/>
              <a:pathLst>
                <a:path w="3311" h="6288" extrusionOk="0">
                  <a:moveTo>
                    <a:pt x="3024" y="275"/>
                  </a:moveTo>
                  <a:cubicBezTo>
                    <a:pt x="3167" y="977"/>
                    <a:pt x="524" y="810"/>
                    <a:pt x="786" y="1"/>
                  </a:cubicBezTo>
                  <a:cubicBezTo>
                    <a:pt x="393" y="929"/>
                    <a:pt x="0" y="2311"/>
                    <a:pt x="1536" y="5882"/>
                  </a:cubicBezTo>
                  <a:cubicBezTo>
                    <a:pt x="1536" y="5882"/>
                    <a:pt x="1905" y="6287"/>
                    <a:pt x="2346" y="5847"/>
                  </a:cubicBezTo>
                  <a:cubicBezTo>
                    <a:pt x="2358" y="2275"/>
                    <a:pt x="3310" y="1882"/>
                    <a:pt x="3024" y="275"/>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1183487" y="3668299"/>
              <a:ext cx="254780" cy="407070"/>
            </a:xfrm>
            <a:custGeom>
              <a:avLst/>
              <a:gdLst/>
              <a:ahLst/>
              <a:cxnLst/>
              <a:rect l="l" t="t" r="r" b="b"/>
              <a:pathLst>
                <a:path w="3704" h="5918" extrusionOk="0">
                  <a:moveTo>
                    <a:pt x="1132" y="203"/>
                  </a:moveTo>
                  <a:cubicBezTo>
                    <a:pt x="870" y="393"/>
                    <a:pt x="1" y="1846"/>
                    <a:pt x="227" y="2346"/>
                  </a:cubicBezTo>
                  <a:cubicBezTo>
                    <a:pt x="453" y="2846"/>
                    <a:pt x="894" y="2989"/>
                    <a:pt x="846" y="3298"/>
                  </a:cubicBezTo>
                  <a:cubicBezTo>
                    <a:pt x="810" y="3596"/>
                    <a:pt x="405" y="3989"/>
                    <a:pt x="667" y="4739"/>
                  </a:cubicBezTo>
                  <a:cubicBezTo>
                    <a:pt x="929" y="5501"/>
                    <a:pt x="1632" y="5882"/>
                    <a:pt x="2310" y="5906"/>
                  </a:cubicBezTo>
                  <a:cubicBezTo>
                    <a:pt x="2989" y="5918"/>
                    <a:pt x="3465" y="5370"/>
                    <a:pt x="3584" y="5072"/>
                  </a:cubicBezTo>
                  <a:cubicBezTo>
                    <a:pt x="3703" y="4786"/>
                    <a:pt x="3703" y="4132"/>
                    <a:pt x="3287" y="3572"/>
                  </a:cubicBezTo>
                  <a:cubicBezTo>
                    <a:pt x="2858" y="3024"/>
                    <a:pt x="2382" y="1560"/>
                    <a:pt x="2287" y="845"/>
                  </a:cubicBezTo>
                  <a:cubicBezTo>
                    <a:pt x="2203" y="119"/>
                    <a:pt x="1417" y="0"/>
                    <a:pt x="1132" y="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1234252" y="3234181"/>
              <a:ext cx="231049" cy="502956"/>
            </a:xfrm>
            <a:custGeom>
              <a:avLst/>
              <a:gdLst/>
              <a:ahLst/>
              <a:cxnLst/>
              <a:rect l="l" t="t" r="r" b="b"/>
              <a:pathLst>
                <a:path w="3359" h="7312" extrusionOk="0">
                  <a:moveTo>
                    <a:pt x="3358" y="918"/>
                  </a:moveTo>
                  <a:cubicBezTo>
                    <a:pt x="3263" y="2180"/>
                    <a:pt x="429" y="882"/>
                    <a:pt x="1072" y="1"/>
                  </a:cubicBezTo>
                  <a:lnTo>
                    <a:pt x="1072" y="1"/>
                  </a:lnTo>
                  <a:cubicBezTo>
                    <a:pt x="965" y="156"/>
                    <a:pt x="846" y="346"/>
                    <a:pt x="715" y="572"/>
                  </a:cubicBezTo>
                  <a:cubicBezTo>
                    <a:pt x="1" y="1858"/>
                    <a:pt x="656" y="5573"/>
                    <a:pt x="501" y="6442"/>
                  </a:cubicBezTo>
                  <a:cubicBezTo>
                    <a:pt x="358" y="7311"/>
                    <a:pt x="1263" y="6835"/>
                    <a:pt x="1263" y="6835"/>
                  </a:cubicBezTo>
                  <a:cubicBezTo>
                    <a:pt x="2942" y="3513"/>
                    <a:pt x="3263" y="1965"/>
                    <a:pt x="3358" y="918"/>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Imagem 46">
            <a:extLst>
              <a:ext uri="{FF2B5EF4-FFF2-40B4-BE49-F238E27FC236}">
                <a16:creationId xmlns:a16="http://schemas.microsoft.com/office/drawing/2014/main" id="{F4EA228D-006E-4564-B50B-1BD1505DB925}"/>
              </a:ext>
            </a:extLst>
          </p:cNvPr>
          <p:cNvPicPr>
            <a:picLocks noChangeAspect="1"/>
          </p:cNvPicPr>
          <p:nvPr/>
        </p:nvPicPr>
        <p:blipFill>
          <a:blip r:embed="rId3"/>
          <a:stretch>
            <a:fillRect/>
          </a:stretch>
        </p:blipFill>
        <p:spPr>
          <a:xfrm>
            <a:off x="7829455" y="239453"/>
            <a:ext cx="1090979" cy="540485"/>
          </a:xfrm>
          <a:prstGeom prst="rect">
            <a:avLst/>
          </a:prstGeom>
        </p:spPr>
      </p:pic>
      <p:sp>
        <p:nvSpPr>
          <p:cNvPr id="2" name="CaixaDeTexto 1">
            <a:extLst>
              <a:ext uri="{FF2B5EF4-FFF2-40B4-BE49-F238E27FC236}">
                <a16:creationId xmlns:a16="http://schemas.microsoft.com/office/drawing/2014/main" id="{4F75EF00-1141-4B61-9A6B-8849AC7309C0}"/>
              </a:ext>
            </a:extLst>
          </p:cNvPr>
          <p:cNvSpPr txBox="1"/>
          <p:nvPr/>
        </p:nvSpPr>
        <p:spPr>
          <a:xfrm>
            <a:off x="2446802" y="449225"/>
            <a:ext cx="4140534" cy="571760"/>
          </a:xfrm>
          <a:prstGeom prst="rect">
            <a:avLst/>
          </a:prstGeom>
          <a:noFill/>
        </p:spPr>
        <p:txBody>
          <a:bodyPr wrap="square" rtlCol="0">
            <a:spAutoFit/>
          </a:bodyPr>
          <a:lstStyle/>
          <a:p>
            <a:pPr algn="ctr">
              <a:lnSpc>
                <a:spcPct val="150000"/>
              </a:lnSpc>
            </a:pPr>
            <a:r>
              <a:rPr lang="pt-PT" sz="1050" dirty="0">
                <a:latin typeface="Work Sans" pitchFamily="2" charset="0"/>
              </a:rPr>
              <a:t>Mestrado Integrado em Engenharia Biomédica</a:t>
            </a:r>
          </a:p>
          <a:p>
            <a:pPr algn="ctr">
              <a:lnSpc>
                <a:spcPct val="150000"/>
              </a:lnSpc>
            </a:pPr>
            <a:r>
              <a:rPr lang="pt-PT" sz="1050" dirty="0">
                <a:latin typeface="Work Sans" pitchFamily="2" charset="0"/>
              </a:rPr>
              <a:t>Ano letivo 2021/2022</a:t>
            </a:r>
          </a:p>
        </p:txBody>
      </p:sp>
      <p:sp>
        <p:nvSpPr>
          <p:cNvPr id="49" name="Subtítulo 2">
            <a:extLst>
              <a:ext uri="{FF2B5EF4-FFF2-40B4-BE49-F238E27FC236}">
                <a16:creationId xmlns:a16="http://schemas.microsoft.com/office/drawing/2014/main" id="{DA566049-4A73-431A-9F5F-C5939423A207}"/>
              </a:ext>
            </a:extLst>
          </p:cNvPr>
          <p:cNvSpPr txBox="1">
            <a:spLocks/>
          </p:cNvSpPr>
          <p:nvPr/>
        </p:nvSpPr>
        <p:spPr>
          <a:xfrm>
            <a:off x="2313177" y="3538590"/>
            <a:ext cx="2581162" cy="10606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50000"/>
              </a:lnSpc>
            </a:pPr>
            <a:r>
              <a:rPr lang="pt-PT" sz="1000" b="1" dirty="0">
                <a:latin typeface="Work Sans" pitchFamily="2" charset="0"/>
                <a:ea typeface="Roboto Mono" panose="020B0604020202020204" charset="0"/>
              </a:rPr>
              <a:t>Grupo 2:</a:t>
            </a:r>
          </a:p>
          <a:p>
            <a:pPr marL="171450" indent="-171450" algn="l">
              <a:lnSpc>
                <a:spcPct val="50000"/>
              </a:lnSpc>
              <a:buFont typeface="Arial" panose="020B0604020202020204" pitchFamily="34" charset="0"/>
              <a:buChar char="•"/>
            </a:pPr>
            <a:r>
              <a:rPr lang="pt-PT" sz="1000" dirty="0">
                <a:latin typeface="Work Sans" pitchFamily="2" charset="0"/>
                <a:ea typeface="Roboto Mono" panose="020B0604020202020204" charset="0"/>
              </a:rPr>
              <a:t>Lara Vaz (A88362)</a:t>
            </a:r>
          </a:p>
          <a:p>
            <a:pPr marL="171450" indent="-171450" algn="l">
              <a:lnSpc>
                <a:spcPct val="50000"/>
              </a:lnSpc>
              <a:buFont typeface="Arial" panose="020B0604020202020204" pitchFamily="34" charset="0"/>
              <a:buChar char="•"/>
            </a:pPr>
            <a:r>
              <a:rPr lang="pt-PT" sz="1000" dirty="0">
                <a:latin typeface="Work Sans" pitchFamily="2" charset="0"/>
                <a:ea typeface="Roboto Mono" panose="020B0604020202020204" charset="0"/>
              </a:rPr>
              <a:t>Mariana Carvalho (A88360)</a:t>
            </a:r>
          </a:p>
          <a:p>
            <a:pPr marL="171450" indent="-171450" algn="l">
              <a:lnSpc>
                <a:spcPct val="50000"/>
              </a:lnSpc>
              <a:buFont typeface="Arial" panose="020B0604020202020204" pitchFamily="34" charset="0"/>
              <a:buChar char="•"/>
            </a:pPr>
            <a:r>
              <a:rPr lang="pt-PT" sz="1000" dirty="0">
                <a:latin typeface="Work Sans" pitchFamily="2" charset="0"/>
                <a:ea typeface="Roboto Mono" panose="020B0604020202020204" charset="0"/>
              </a:rPr>
              <a:t>Tiago Novais (A88397) </a:t>
            </a:r>
          </a:p>
          <a:p>
            <a:pPr algn="l"/>
            <a:endParaRPr lang="pt-PT" dirty="0"/>
          </a:p>
        </p:txBody>
      </p:sp>
      <p:sp>
        <p:nvSpPr>
          <p:cNvPr id="50" name="Subtítulo 2">
            <a:extLst>
              <a:ext uri="{FF2B5EF4-FFF2-40B4-BE49-F238E27FC236}">
                <a16:creationId xmlns:a16="http://schemas.microsoft.com/office/drawing/2014/main" id="{E299B710-510D-481B-8557-A2A59BF1B0ED}"/>
              </a:ext>
            </a:extLst>
          </p:cNvPr>
          <p:cNvSpPr txBox="1">
            <a:spLocks/>
          </p:cNvSpPr>
          <p:nvPr/>
        </p:nvSpPr>
        <p:spPr>
          <a:xfrm>
            <a:off x="6996446" y="4542190"/>
            <a:ext cx="2581162" cy="601310"/>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50000"/>
              </a:lnSpc>
            </a:pPr>
            <a:r>
              <a:rPr lang="pt-PT" sz="1200" dirty="0">
                <a:latin typeface="Work Sans" pitchFamily="2" charset="0"/>
                <a:ea typeface="Roboto Mono" panose="020B0604020202020204" charset="0"/>
              </a:rPr>
              <a:t>Braga</a:t>
            </a:r>
          </a:p>
          <a:p>
            <a:pPr algn="l">
              <a:lnSpc>
                <a:spcPct val="50000"/>
              </a:lnSpc>
            </a:pPr>
            <a:r>
              <a:rPr lang="pt-PT" sz="1200" dirty="0">
                <a:latin typeface="Work Sans" pitchFamily="2" charset="0"/>
                <a:ea typeface="Roboto Mono" panose="020B0604020202020204" charset="0"/>
              </a:rPr>
              <a:t>4 de abril de 2022</a:t>
            </a:r>
          </a:p>
        </p:txBody>
      </p:sp>
      <p:sp>
        <p:nvSpPr>
          <p:cNvPr id="54" name="CaixaDeTexto 53">
            <a:extLst>
              <a:ext uri="{FF2B5EF4-FFF2-40B4-BE49-F238E27FC236}">
                <a16:creationId xmlns:a16="http://schemas.microsoft.com/office/drawing/2014/main" id="{1FB9264B-6FEA-4A33-8EF7-1F24F094B718}"/>
              </a:ext>
            </a:extLst>
          </p:cNvPr>
          <p:cNvSpPr txBox="1"/>
          <p:nvPr/>
        </p:nvSpPr>
        <p:spPr>
          <a:xfrm>
            <a:off x="1751290" y="3030434"/>
            <a:ext cx="5639377" cy="276999"/>
          </a:xfrm>
          <a:prstGeom prst="rect">
            <a:avLst/>
          </a:prstGeom>
          <a:noFill/>
        </p:spPr>
        <p:txBody>
          <a:bodyPr wrap="square">
            <a:spAutoFit/>
          </a:bodyPr>
          <a:lstStyle/>
          <a:p>
            <a:pPr algn="ctr"/>
            <a:r>
              <a:rPr lang="pt-PT" sz="1200" b="1" dirty="0">
                <a:solidFill>
                  <a:srgbClr val="588E9E"/>
                </a:solidFill>
                <a:latin typeface="Montserrat Black" panose="00000A00000000000000" pitchFamily="2" charset="0"/>
              </a:rPr>
              <a:t>Inteligência Ambiente e </a:t>
            </a:r>
            <a:r>
              <a:rPr lang="pt-PT" sz="1200" b="1" dirty="0" err="1">
                <a:solidFill>
                  <a:srgbClr val="588E9E"/>
                </a:solidFill>
                <a:latin typeface="Montserrat Black" panose="00000A00000000000000" pitchFamily="2" charset="0"/>
              </a:rPr>
              <a:t>Sensorização</a:t>
            </a:r>
            <a:r>
              <a:rPr lang="pt-PT" sz="1200" b="1" dirty="0">
                <a:solidFill>
                  <a:srgbClr val="588E9E"/>
                </a:solidFill>
                <a:latin typeface="Montserrat Black" panose="00000A00000000000000" pitchFamily="2" charset="0"/>
              </a:rPr>
              <a:t> – Análise Comportamental</a:t>
            </a:r>
          </a:p>
        </p:txBody>
      </p:sp>
      <p:grpSp>
        <p:nvGrpSpPr>
          <p:cNvPr id="8" name="Agrupar 7">
            <a:extLst>
              <a:ext uri="{FF2B5EF4-FFF2-40B4-BE49-F238E27FC236}">
                <a16:creationId xmlns:a16="http://schemas.microsoft.com/office/drawing/2014/main" id="{6C5FA72B-9128-4000-9F29-4EBE632D7FCD}"/>
              </a:ext>
            </a:extLst>
          </p:cNvPr>
          <p:cNvGrpSpPr/>
          <p:nvPr/>
        </p:nvGrpSpPr>
        <p:grpSpPr>
          <a:xfrm>
            <a:off x="7692433" y="1087494"/>
            <a:ext cx="1162877" cy="3122872"/>
            <a:chOff x="7499375" y="1010314"/>
            <a:chExt cx="1162877" cy="3122872"/>
          </a:xfrm>
        </p:grpSpPr>
        <p:sp>
          <p:nvSpPr>
            <p:cNvPr id="359" name="Google Shape;359;p36"/>
            <p:cNvSpPr/>
            <p:nvPr/>
          </p:nvSpPr>
          <p:spPr>
            <a:xfrm>
              <a:off x="7707697" y="1291356"/>
              <a:ext cx="737871" cy="940360"/>
            </a:xfrm>
            <a:custGeom>
              <a:avLst/>
              <a:gdLst/>
              <a:ahLst/>
              <a:cxnLst/>
              <a:rect l="l" t="t" r="r" b="b"/>
              <a:pathLst>
                <a:path w="10502" h="13384" extrusionOk="0">
                  <a:moveTo>
                    <a:pt x="4263" y="370"/>
                  </a:moveTo>
                  <a:cubicBezTo>
                    <a:pt x="2036" y="703"/>
                    <a:pt x="893" y="1382"/>
                    <a:pt x="441" y="1799"/>
                  </a:cubicBezTo>
                  <a:cubicBezTo>
                    <a:pt x="0" y="2203"/>
                    <a:pt x="453" y="5192"/>
                    <a:pt x="1477" y="7168"/>
                  </a:cubicBezTo>
                  <a:cubicBezTo>
                    <a:pt x="2679" y="9502"/>
                    <a:pt x="2334" y="11824"/>
                    <a:pt x="2334" y="11824"/>
                  </a:cubicBezTo>
                  <a:cubicBezTo>
                    <a:pt x="2334" y="11824"/>
                    <a:pt x="5430" y="13383"/>
                    <a:pt x="7763" y="11097"/>
                  </a:cubicBezTo>
                  <a:cubicBezTo>
                    <a:pt x="7763" y="11097"/>
                    <a:pt x="7799" y="9573"/>
                    <a:pt x="8513" y="7740"/>
                  </a:cubicBezTo>
                  <a:cubicBezTo>
                    <a:pt x="9228" y="5894"/>
                    <a:pt x="10502" y="3061"/>
                    <a:pt x="8513" y="584"/>
                  </a:cubicBezTo>
                  <a:cubicBezTo>
                    <a:pt x="8513" y="584"/>
                    <a:pt x="6811" y="1"/>
                    <a:pt x="4263" y="37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Agrupar 59">
              <a:extLst>
                <a:ext uri="{FF2B5EF4-FFF2-40B4-BE49-F238E27FC236}">
                  <a16:creationId xmlns:a16="http://schemas.microsoft.com/office/drawing/2014/main" id="{555307AD-380A-433C-93F7-4A463812779A}"/>
                </a:ext>
              </a:extLst>
            </p:cNvPr>
            <p:cNvGrpSpPr/>
            <p:nvPr/>
          </p:nvGrpSpPr>
          <p:grpSpPr>
            <a:xfrm>
              <a:off x="7499375" y="1010314"/>
              <a:ext cx="1162877" cy="3122872"/>
              <a:chOff x="7499375" y="1010313"/>
              <a:chExt cx="1162877" cy="3122872"/>
            </a:xfrm>
          </p:grpSpPr>
          <p:sp>
            <p:nvSpPr>
              <p:cNvPr id="61" name="Google Shape;362;p36">
                <a:extLst>
                  <a:ext uri="{FF2B5EF4-FFF2-40B4-BE49-F238E27FC236}">
                    <a16:creationId xmlns:a16="http://schemas.microsoft.com/office/drawing/2014/main" id="{52272505-ADC0-4C5E-B84B-7B16C797680D}"/>
                  </a:ext>
                </a:extLst>
              </p:cNvPr>
              <p:cNvSpPr/>
              <p:nvPr/>
            </p:nvSpPr>
            <p:spPr>
              <a:xfrm>
                <a:off x="7870841" y="1158352"/>
                <a:ext cx="56911" cy="76232"/>
              </a:xfrm>
              <a:custGeom>
                <a:avLst/>
                <a:gdLst/>
                <a:ahLst/>
                <a:cxnLst/>
                <a:rect l="l" t="t" r="r" b="b"/>
                <a:pathLst>
                  <a:path w="810" h="1085" extrusionOk="0">
                    <a:moveTo>
                      <a:pt x="691" y="405"/>
                    </a:moveTo>
                    <a:cubicBezTo>
                      <a:pt x="810" y="667"/>
                      <a:pt x="774" y="941"/>
                      <a:pt x="619" y="1013"/>
                    </a:cubicBezTo>
                    <a:cubicBezTo>
                      <a:pt x="465" y="1084"/>
                      <a:pt x="238" y="929"/>
                      <a:pt x="119" y="679"/>
                    </a:cubicBezTo>
                    <a:cubicBezTo>
                      <a:pt x="0" y="417"/>
                      <a:pt x="24" y="144"/>
                      <a:pt x="179" y="72"/>
                    </a:cubicBezTo>
                    <a:cubicBezTo>
                      <a:pt x="345" y="1"/>
                      <a:pt x="560" y="155"/>
                      <a:pt x="691" y="40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p36">
                <a:extLst>
                  <a:ext uri="{FF2B5EF4-FFF2-40B4-BE49-F238E27FC236}">
                    <a16:creationId xmlns:a16="http://schemas.microsoft.com/office/drawing/2014/main" id="{E1107A41-F0C8-441E-85CB-174520A1EEDF}"/>
                  </a:ext>
                </a:extLst>
              </p:cNvPr>
              <p:cNvSpPr/>
              <p:nvPr/>
            </p:nvSpPr>
            <p:spPr>
              <a:xfrm>
                <a:off x="8054010" y="1149991"/>
                <a:ext cx="51079" cy="76232"/>
              </a:xfrm>
              <a:custGeom>
                <a:avLst/>
                <a:gdLst/>
                <a:ahLst/>
                <a:cxnLst/>
                <a:rect l="l" t="t" r="r" b="b"/>
                <a:pathLst>
                  <a:path w="727" h="1085" extrusionOk="0">
                    <a:moveTo>
                      <a:pt x="679" y="608"/>
                    </a:moveTo>
                    <a:cubicBezTo>
                      <a:pt x="620" y="882"/>
                      <a:pt x="441" y="1084"/>
                      <a:pt x="263" y="1048"/>
                    </a:cubicBezTo>
                    <a:cubicBezTo>
                      <a:pt x="96" y="1013"/>
                      <a:pt x="1" y="763"/>
                      <a:pt x="60" y="477"/>
                    </a:cubicBezTo>
                    <a:cubicBezTo>
                      <a:pt x="120" y="203"/>
                      <a:pt x="298" y="1"/>
                      <a:pt x="465" y="36"/>
                    </a:cubicBezTo>
                    <a:cubicBezTo>
                      <a:pt x="644" y="72"/>
                      <a:pt x="727" y="322"/>
                      <a:pt x="679" y="60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7;p36">
                <a:extLst>
                  <a:ext uri="{FF2B5EF4-FFF2-40B4-BE49-F238E27FC236}">
                    <a16:creationId xmlns:a16="http://schemas.microsoft.com/office/drawing/2014/main" id="{C4C8C486-1D2E-463E-9A4D-AD563B3C21E8}"/>
                  </a:ext>
                </a:extLst>
              </p:cNvPr>
              <p:cNvSpPr/>
              <p:nvPr/>
            </p:nvSpPr>
            <p:spPr>
              <a:xfrm>
                <a:off x="8160244" y="2040053"/>
                <a:ext cx="235160" cy="202560"/>
              </a:xfrm>
              <a:custGeom>
                <a:avLst/>
                <a:gdLst/>
                <a:ahLst/>
                <a:cxnLst/>
                <a:rect l="l" t="t" r="r" b="b"/>
                <a:pathLst>
                  <a:path w="3347" h="2883" extrusionOk="0">
                    <a:moveTo>
                      <a:pt x="2632" y="2215"/>
                    </a:moveTo>
                    <a:cubicBezTo>
                      <a:pt x="3108" y="1787"/>
                      <a:pt x="3346" y="1596"/>
                      <a:pt x="3311" y="1465"/>
                    </a:cubicBezTo>
                    <a:cubicBezTo>
                      <a:pt x="3275" y="1334"/>
                      <a:pt x="2882" y="394"/>
                      <a:pt x="2430" y="310"/>
                    </a:cubicBezTo>
                    <a:cubicBezTo>
                      <a:pt x="1977" y="227"/>
                      <a:pt x="1191" y="168"/>
                      <a:pt x="882" y="84"/>
                    </a:cubicBezTo>
                    <a:cubicBezTo>
                      <a:pt x="584" y="1"/>
                      <a:pt x="441" y="215"/>
                      <a:pt x="227" y="298"/>
                    </a:cubicBezTo>
                    <a:cubicBezTo>
                      <a:pt x="1" y="370"/>
                      <a:pt x="310" y="679"/>
                      <a:pt x="656" y="691"/>
                    </a:cubicBezTo>
                    <a:cubicBezTo>
                      <a:pt x="656" y="691"/>
                      <a:pt x="334" y="1001"/>
                      <a:pt x="370" y="1227"/>
                    </a:cubicBezTo>
                    <a:cubicBezTo>
                      <a:pt x="429" y="1608"/>
                      <a:pt x="953" y="1596"/>
                      <a:pt x="1060" y="1775"/>
                    </a:cubicBezTo>
                    <a:cubicBezTo>
                      <a:pt x="1251" y="2096"/>
                      <a:pt x="1906" y="2882"/>
                      <a:pt x="2632" y="221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Agrupar 63">
                <a:extLst>
                  <a:ext uri="{FF2B5EF4-FFF2-40B4-BE49-F238E27FC236}">
                    <a16:creationId xmlns:a16="http://schemas.microsoft.com/office/drawing/2014/main" id="{61BE89CB-E064-4F4C-A3B0-EEADD8B4FEF7}"/>
                  </a:ext>
                </a:extLst>
              </p:cNvPr>
              <p:cNvGrpSpPr/>
              <p:nvPr/>
            </p:nvGrpSpPr>
            <p:grpSpPr>
              <a:xfrm>
                <a:off x="7499375" y="1010313"/>
                <a:ext cx="1162877" cy="3122872"/>
                <a:chOff x="7499375" y="1010313"/>
                <a:chExt cx="1162877" cy="3122872"/>
              </a:xfrm>
            </p:grpSpPr>
            <p:sp>
              <p:nvSpPr>
                <p:cNvPr id="65" name="Google Shape;360;p36">
                  <a:extLst>
                    <a:ext uri="{FF2B5EF4-FFF2-40B4-BE49-F238E27FC236}">
                      <a16:creationId xmlns:a16="http://schemas.microsoft.com/office/drawing/2014/main" id="{9C3341FA-1AD5-4280-A033-6FD0DAD0A413}"/>
                    </a:ext>
                  </a:extLst>
                </p:cNvPr>
                <p:cNvSpPr/>
                <p:nvPr/>
              </p:nvSpPr>
              <p:spPr>
                <a:xfrm>
                  <a:off x="7899297" y="1208588"/>
                  <a:ext cx="201646" cy="256027"/>
                </a:xfrm>
                <a:custGeom>
                  <a:avLst/>
                  <a:gdLst/>
                  <a:ahLst/>
                  <a:cxnLst/>
                  <a:rect l="l" t="t" r="r" b="b"/>
                  <a:pathLst>
                    <a:path w="2870" h="3644" extrusionOk="0">
                      <a:moveTo>
                        <a:pt x="214" y="298"/>
                      </a:moveTo>
                      <a:cubicBezTo>
                        <a:pt x="405" y="1976"/>
                        <a:pt x="0" y="2846"/>
                        <a:pt x="0" y="2846"/>
                      </a:cubicBezTo>
                      <a:cubicBezTo>
                        <a:pt x="0" y="2846"/>
                        <a:pt x="202" y="3643"/>
                        <a:pt x="1238" y="3500"/>
                      </a:cubicBezTo>
                      <a:cubicBezTo>
                        <a:pt x="2274" y="3358"/>
                        <a:pt x="2869" y="2512"/>
                        <a:pt x="2869" y="2512"/>
                      </a:cubicBezTo>
                      <a:cubicBezTo>
                        <a:pt x="2869" y="2512"/>
                        <a:pt x="2465" y="1929"/>
                        <a:pt x="2465"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5;p36">
                  <a:extLst>
                    <a:ext uri="{FF2B5EF4-FFF2-40B4-BE49-F238E27FC236}">
                      <a16:creationId xmlns:a16="http://schemas.microsoft.com/office/drawing/2014/main" id="{D66A9A43-5279-40EB-8D04-662EABA4F2FE}"/>
                    </a:ext>
                  </a:extLst>
                </p:cNvPr>
                <p:cNvSpPr/>
                <p:nvPr/>
              </p:nvSpPr>
              <p:spPr>
                <a:xfrm>
                  <a:off x="7516940" y="2100337"/>
                  <a:ext cx="141433" cy="184081"/>
                </a:xfrm>
                <a:custGeom>
                  <a:avLst/>
                  <a:gdLst/>
                  <a:ahLst/>
                  <a:cxnLst/>
                  <a:rect l="l" t="t" r="r" b="b"/>
                  <a:pathLst>
                    <a:path w="2013" h="2620" extrusionOk="0">
                      <a:moveTo>
                        <a:pt x="132" y="703"/>
                      </a:moveTo>
                      <a:cubicBezTo>
                        <a:pt x="144" y="131"/>
                        <a:pt x="560" y="72"/>
                        <a:pt x="846" y="36"/>
                      </a:cubicBezTo>
                      <a:cubicBezTo>
                        <a:pt x="1132" y="0"/>
                        <a:pt x="1287" y="250"/>
                        <a:pt x="1584" y="310"/>
                      </a:cubicBezTo>
                      <a:cubicBezTo>
                        <a:pt x="1882" y="369"/>
                        <a:pt x="1989" y="643"/>
                        <a:pt x="1858" y="1262"/>
                      </a:cubicBezTo>
                      <a:cubicBezTo>
                        <a:pt x="1751" y="1774"/>
                        <a:pt x="2013" y="1917"/>
                        <a:pt x="1787" y="2262"/>
                      </a:cubicBezTo>
                      <a:cubicBezTo>
                        <a:pt x="1561" y="2608"/>
                        <a:pt x="560" y="2619"/>
                        <a:pt x="203" y="2036"/>
                      </a:cubicBezTo>
                      <a:cubicBezTo>
                        <a:pt x="1" y="1703"/>
                        <a:pt x="108" y="1310"/>
                        <a:pt x="132" y="70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Agrupar 66">
                  <a:extLst>
                    <a:ext uri="{FF2B5EF4-FFF2-40B4-BE49-F238E27FC236}">
                      <a16:creationId xmlns:a16="http://schemas.microsoft.com/office/drawing/2014/main" id="{6EF4B260-FF53-4C98-97DE-DCD1A21D3247}"/>
                    </a:ext>
                  </a:extLst>
                </p:cNvPr>
                <p:cNvGrpSpPr/>
                <p:nvPr/>
              </p:nvGrpSpPr>
              <p:grpSpPr>
                <a:xfrm>
                  <a:off x="7499375" y="1010313"/>
                  <a:ext cx="1162877" cy="3122872"/>
                  <a:chOff x="7499375" y="1010313"/>
                  <a:chExt cx="1162877" cy="3122872"/>
                </a:xfrm>
              </p:grpSpPr>
              <p:sp>
                <p:nvSpPr>
                  <p:cNvPr id="68" name="Google Shape;361;p36">
                    <a:extLst>
                      <a:ext uri="{FF2B5EF4-FFF2-40B4-BE49-F238E27FC236}">
                        <a16:creationId xmlns:a16="http://schemas.microsoft.com/office/drawing/2014/main" id="{7D3E03A0-9397-40A1-90F9-5A11D39163AC}"/>
                      </a:ext>
                    </a:extLst>
                  </p:cNvPr>
                  <p:cNvSpPr/>
                  <p:nvPr/>
                </p:nvSpPr>
                <p:spPr>
                  <a:xfrm>
                    <a:off x="7872528" y="1010313"/>
                    <a:ext cx="225886" cy="198344"/>
                  </a:xfrm>
                  <a:custGeom>
                    <a:avLst/>
                    <a:gdLst/>
                    <a:ahLst/>
                    <a:cxnLst/>
                    <a:rect l="l" t="t" r="r" b="b"/>
                    <a:pathLst>
                      <a:path w="3215" h="2823" extrusionOk="0">
                        <a:moveTo>
                          <a:pt x="250" y="2167"/>
                        </a:moveTo>
                        <a:cubicBezTo>
                          <a:pt x="0" y="1274"/>
                          <a:pt x="95" y="643"/>
                          <a:pt x="738" y="310"/>
                        </a:cubicBezTo>
                        <a:cubicBezTo>
                          <a:pt x="1369" y="0"/>
                          <a:pt x="2203" y="24"/>
                          <a:pt x="2369" y="715"/>
                        </a:cubicBezTo>
                        <a:cubicBezTo>
                          <a:pt x="2572" y="655"/>
                          <a:pt x="3215" y="810"/>
                          <a:pt x="3048" y="2024"/>
                        </a:cubicBezTo>
                        <a:cubicBezTo>
                          <a:pt x="3048" y="2024"/>
                          <a:pt x="2762" y="2620"/>
                          <a:pt x="1607" y="2727"/>
                        </a:cubicBezTo>
                        <a:cubicBezTo>
                          <a:pt x="679" y="2822"/>
                          <a:pt x="250" y="2167"/>
                          <a:pt x="250" y="2167"/>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Agrupar 68">
                    <a:extLst>
                      <a:ext uri="{FF2B5EF4-FFF2-40B4-BE49-F238E27FC236}">
                        <a16:creationId xmlns:a16="http://schemas.microsoft.com/office/drawing/2014/main" id="{D736ED35-252D-4E66-94AE-57B12EE48103}"/>
                      </a:ext>
                    </a:extLst>
                  </p:cNvPr>
                  <p:cNvGrpSpPr/>
                  <p:nvPr/>
                </p:nvGrpSpPr>
                <p:grpSpPr>
                  <a:xfrm>
                    <a:off x="7499375" y="1034553"/>
                    <a:ext cx="1162877" cy="3098632"/>
                    <a:chOff x="7499375" y="1034553"/>
                    <a:chExt cx="1162877" cy="3098632"/>
                  </a:xfrm>
                </p:grpSpPr>
                <p:sp>
                  <p:nvSpPr>
                    <p:cNvPr id="70" name="Google Shape;351;p36">
                      <a:extLst>
                        <a:ext uri="{FF2B5EF4-FFF2-40B4-BE49-F238E27FC236}">
                          <a16:creationId xmlns:a16="http://schemas.microsoft.com/office/drawing/2014/main" id="{DE86F095-CE4D-475D-9038-37E7CD9FED3C}"/>
                        </a:ext>
                      </a:extLst>
                    </p:cNvPr>
                    <p:cNvSpPr/>
                    <p:nvPr/>
                  </p:nvSpPr>
                  <p:spPr>
                    <a:xfrm>
                      <a:off x="8048178" y="3371002"/>
                      <a:ext cx="191599" cy="445097"/>
                    </a:xfrm>
                    <a:custGeom>
                      <a:avLst/>
                      <a:gdLst/>
                      <a:ahLst/>
                      <a:cxnLst/>
                      <a:rect l="l" t="t" r="r" b="b"/>
                      <a:pathLst>
                        <a:path w="2727" h="6335" extrusionOk="0">
                          <a:moveTo>
                            <a:pt x="1215" y="1"/>
                          </a:moveTo>
                          <a:cubicBezTo>
                            <a:pt x="1072" y="144"/>
                            <a:pt x="691" y="608"/>
                            <a:pt x="667" y="941"/>
                          </a:cubicBezTo>
                          <a:cubicBezTo>
                            <a:pt x="631" y="1394"/>
                            <a:pt x="786" y="2287"/>
                            <a:pt x="715" y="2763"/>
                          </a:cubicBezTo>
                          <a:cubicBezTo>
                            <a:pt x="655" y="3180"/>
                            <a:pt x="322" y="3477"/>
                            <a:pt x="179" y="3846"/>
                          </a:cubicBezTo>
                          <a:cubicBezTo>
                            <a:pt x="72" y="4120"/>
                            <a:pt x="0" y="4989"/>
                            <a:pt x="298" y="5608"/>
                          </a:cubicBezTo>
                          <a:cubicBezTo>
                            <a:pt x="441" y="5918"/>
                            <a:pt x="762" y="6251"/>
                            <a:pt x="1072" y="6275"/>
                          </a:cubicBezTo>
                          <a:cubicBezTo>
                            <a:pt x="1643" y="6335"/>
                            <a:pt x="2167" y="5823"/>
                            <a:pt x="2429" y="5311"/>
                          </a:cubicBezTo>
                          <a:cubicBezTo>
                            <a:pt x="2596" y="5001"/>
                            <a:pt x="2727" y="3775"/>
                            <a:pt x="2429" y="2810"/>
                          </a:cubicBezTo>
                          <a:cubicBezTo>
                            <a:pt x="2251" y="2239"/>
                            <a:pt x="1596" y="775"/>
                            <a:pt x="1620" y="548"/>
                          </a:cubicBezTo>
                          <a:cubicBezTo>
                            <a:pt x="1655" y="310"/>
                            <a:pt x="1215" y="1"/>
                            <a:pt x="1215" y="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2;p36">
                      <a:extLst>
                        <a:ext uri="{FF2B5EF4-FFF2-40B4-BE49-F238E27FC236}">
                          <a16:creationId xmlns:a16="http://schemas.microsoft.com/office/drawing/2014/main" id="{32DA58A5-971B-4312-A7EC-1BB49170EEED}"/>
                        </a:ext>
                      </a:extLst>
                    </p:cNvPr>
                    <p:cNvSpPr/>
                    <p:nvPr/>
                  </p:nvSpPr>
                  <p:spPr>
                    <a:xfrm>
                      <a:off x="8027241" y="2071038"/>
                      <a:ext cx="519573" cy="1344355"/>
                    </a:xfrm>
                    <a:custGeom>
                      <a:avLst/>
                      <a:gdLst/>
                      <a:ahLst/>
                      <a:cxnLst/>
                      <a:rect l="l" t="t" r="r" b="b"/>
                      <a:pathLst>
                        <a:path w="7395" h="19134" extrusionOk="0">
                          <a:moveTo>
                            <a:pt x="3215" y="0"/>
                          </a:moveTo>
                          <a:cubicBezTo>
                            <a:pt x="3299" y="1596"/>
                            <a:pt x="7394" y="4191"/>
                            <a:pt x="3811" y="12061"/>
                          </a:cubicBezTo>
                          <a:cubicBezTo>
                            <a:pt x="3227" y="13347"/>
                            <a:pt x="5966" y="14407"/>
                            <a:pt x="1918" y="19050"/>
                          </a:cubicBezTo>
                          <a:cubicBezTo>
                            <a:pt x="1918" y="19050"/>
                            <a:pt x="1548" y="19134"/>
                            <a:pt x="1513" y="18503"/>
                          </a:cubicBezTo>
                          <a:cubicBezTo>
                            <a:pt x="1572" y="16276"/>
                            <a:pt x="703" y="15157"/>
                            <a:pt x="2049" y="12931"/>
                          </a:cubicBezTo>
                          <a:cubicBezTo>
                            <a:pt x="2846" y="11311"/>
                            <a:pt x="1" y="10109"/>
                            <a:pt x="703" y="121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p36">
                      <a:extLst>
                        <a:ext uri="{FF2B5EF4-FFF2-40B4-BE49-F238E27FC236}">
                          <a16:creationId xmlns:a16="http://schemas.microsoft.com/office/drawing/2014/main" id="{4A8083B3-4E5F-428C-95BD-DADE6E626D9F}"/>
                        </a:ext>
                      </a:extLst>
                    </p:cNvPr>
                    <p:cNvSpPr/>
                    <p:nvPr/>
                  </p:nvSpPr>
                  <p:spPr>
                    <a:xfrm>
                      <a:off x="8041504" y="2071038"/>
                      <a:ext cx="409124" cy="686862"/>
                    </a:xfrm>
                    <a:custGeom>
                      <a:avLst/>
                      <a:gdLst/>
                      <a:ahLst/>
                      <a:cxnLst/>
                      <a:rect l="l" t="t" r="r" b="b"/>
                      <a:pathLst>
                        <a:path w="5823" h="9776" extrusionOk="0">
                          <a:moveTo>
                            <a:pt x="3012" y="0"/>
                          </a:moveTo>
                          <a:cubicBezTo>
                            <a:pt x="3120" y="1381"/>
                            <a:pt x="5822" y="3251"/>
                            <a:pt x="5072" y="7989"/>
                          </a:cubicBezTo>
                          <a:cubicBezTo>
                            <a:pt x="4882" y="9204"/>
                            <a:pt x="2131" y="9775"/>
                            <a:pt x="691" y="7739"/>
                          </a:cubicBezTo>
                          <a:cubicBezTo>
                            <a:pt x="0" y="5025"/>
                            <a:pt x="500" y="1072"/>
                            <a:pt x="500" y="1072"/>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5;p36">
                      <a:extLst>
                        <a:ext uri="{FF2B5EF4-FFF2-40B4-BE49-F238E27FC236}">
                          <a16:creationId xmlns:a16="http://schemas.microsoft.com/office/drawing/2014/main" id="{EC71D20F-D472-4F0D-A466-FC3732356EEE}"/>
                        </a:ext>
                      </a:extLst>
                    </p:cNvPr>
                    <p:cNvSpPr/>
                    <p:nvPr/>
                  </p:nvSpPr>
                  <p:spPr>
                    <a:xfrm>
                      <a:off x="7567176" y="2122048"/>
                      <a:ext cx="570581" cy="1622093"/>
                    </a:xfrm>
                    <a:custGeom>
                      <a:avLst/>
                      <a:gdLst/>
                      <a:ahLst/>
                      <a:cxnLst/>
                      <a:rect l="l" t="t" r="r" b="b"/>
                      <a:pathLst>
                        <a:path w="8121" h="23087" extrusionOk="0">
                          <a:moveTo>
                            <a:pt x="4334" y="1"/>
                          </a:moveTo>
                          <a:cubicBezTo>
                            <a:pt x="4084" y="1477"/>
                            <a:pt x="72" y="4513"/>
                            <a:pt x="3667" y="12526"/>
                          </a:cubicBezTo>
                          <a:cubicBezTo>
                            <a:pt x="4751" y="14967"/>
                            <a:pt x="0" y="16646"/>
                            <a:pt x="5203" y="23087"/>
                          </a:cubicBezTo>
                          <a:cubicBezTo>
                            <a:pt x="5203" y="23087"/>
                            <a:pt x="5418" y="22861"/>
                            <a:pt x="5763" y="23087"/>
                          </a:cubicBezTo>
                          <a:cubicBezTo>
                            <a:pt x="5870" y="21182"/>
                            <a:pt x="8120" y="18562"/>
                            <a:pt x="6025" y="13729"/>
                          </a:cubicBezTo>
                          <a:cubicBezTo>
                            <a:pt x="5644" y="12038"/>
                            <a:pt x="7513" y="9014"/>
                            <a:pt x="7739" y="3132"/>
                          </a:cubicBezTo>
                          <a:lnTo>
                            <a:pt x="7739" y="405"/>
                          </a:ln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4;p36">
                      <a:extLst>
                        <a:ext uri="{FF2B5EF4-FFF2-40B4-BE49-F238E27FC236}">
                          <a16:creationId xmlns:a16="http://schemas.microsoft.com/office/drawing/2014/main" id="{CAFBED4A-5D84-4703-9A2D-6972A17A70D4}"/>
                        </a:ext>
                      </a:extLst>
                    </p:cNvPr>
                    <p:cNvSpPr/>
                    <p:nvPr/>
                  </p:nvSpPr>
                  <p:spPr>
                    <a:xfrm>
                      <a:off x="7884191" y="1034553"/>
                      <a:ext cx="195815" cy="275279"/>
                    </a:xfrm>
                    <a:custGeom>
                      <a:avLst/>
                      <a:gdLst/>
                      <a:ahLst/>
                      <a:cxnLst/>
                      <a:rect l="l" t="t" r="r" b="b"/>
                      <a:pathLst>
                        <a:path w="2787" h="3918" extrusionOk="0">
                          <a:moveTo>
                            <a:pt x="1465" y="786"/>
                          </a:moveTo>
                          <a:cubicBezTo>
                            <a:pt x="1072" y="786"/>
                            <a:pt x="882" y="346"/>
                            <a:pt x="441" y="655"/>
                          </a:cubicBezTo>
                          <a:cubicBezTo>
                            <a:pt x="1" y="965"/>
                            <a:pt x="215" y="2822"/>
                            <a:pt x="894" y="3406"/>
                          </a:cubicBezTo>
                          <a:cubicBezTo>
                            <a:pt x="1501" y="3918"/>
                            <a:pt x="2120" y="3549"/>
                            <a:pt x="2346" y="3179"/>
                          </a:cubicBezTo>
                          <a:cubicBezTo>
                            <a:pt x="2549" y="2858"/>
                            <a:pt x="2787" y="2144"/>
                            <a:pt x="2632" y="1275"/>
                          </a:cubicBezTo>
                          <a:cubicBezTo>
                            <a:pt x="2418" y="1"/>
                            <a:pt x="1894" y="786"/>
                            <a:pt x="1465" y="78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8;p36">
                      <a:extLst>
                        <a:ext uri="{FF2B5EF4-FFF2-40B4-BE49-F238E27FC236}">
                          <a16:creationId xmlns:a16="http://schemas.microsoft.com/office/drawing/2014/main" id="{5D7C1530-CC84-438F-9172-8E0014B0E903}"/>
                        </a:ext>
                      </a:extLst>
                    </p:cNvPr>
                    <p:cNvSpPr/>
                    <p:nvPr/>
                  </p:nvSpPr>
                  <p:spPr>
                    <a:xfrm>
                      <a:off x="7784632" y="3720689"/>
                      <a:ext cx="290385" cy="412496"/>
                    </a:xfrm>
                    <a:custGeom>
                      <a:avLst/>
                      <a:gdLst/>
                      <a:ahLst/>
                      <a:cxnLst/>
                      <a:rect l="l" t="t" r="r" b="b"/>
                      <a:pathLst>
                        <a:path w="4133" h="5871" extrusionOk="0">
                          <a:moveTo>
                            <a:pt x="2108" y="334"/>
                          </a:moveTo>
                          <a:cubicBezTo>
                            <a:pt x="2049" y="1203"/>
                            <a:pt x="227" y="3858"/>
                            <a:pt x="72" y="4489"/>
                          </a:cubicBezTo>
                          <a:cubicBezTo>
                            <a:pt x="72" y="4489"/>
                            <a:pt x="1" y="5037"/>
                            <a:pt x="370" y="5346"/>
                          </a:cubicBezTo>
                          <a:cubicBezTo>
                            <a:pt x="989" y="5870"/>
                            <a:pt x="3549" y="5715"/>
                            <a:pt x="3906" y="5227"/>
                          </a:cubicBezTo>
                          <a:cubicBezTo>
                            <a:pt x="3906" y="5227"/>
                            <a:pt x="4132" y="4882"/>
                            <a:pt x="4049" y="4358"/>
                          </a:cubicBezTo>
                          <a:cubicBezTo>
                            <a:pt x="4025" y="4144"/>
                            <a:pt x="3632" y="3275"/>
                            <a:pt x="3656" y="3191"/>
                          </a:cubicBezTo>
                          <a:cubicBezTo>
                            <a:pt x="3680" y="3096"/>
                            <a:pt x="3954" y="2870"/>
                            <a:pt x="3906" y="2536"/>
                          </a:cubicBezTo>
                          <a:cubicBezTo>
                            <a:pt x="3847" y="2203"/>
                            <a:pt x="3775" y="1822"/>
                            <a:pt x="3656" y="1643"/>
                          </a:cubicBezTo>
                          <a:cubicBezTo>
                            <a:pt x="3597" y="1548"/>
                            <a:pt x="2918" y="584"/>
                            <a:pt x="2668" y="334"/>
                          </a:cubicBezTo>
                          <a:cubicBezTo>
                            <a:pt x="2334" y="0"/>
                            <a:pt x="2108" y="334"/>
                            <a:pt x="2108" y="334"/>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6;p36">
                      <a:extLst>
                        <a:ext uri="{FF2B5EF4-FFF2-40B4-BE49-F238E27FC236}">
                          <a16:creationId xmlns:a16="http://schemas.microsoft.com/office/drawing/2014/main" id="{99A16569-E206-4B7D-9745-E74078D0DF18}"/>
                        </a:ext>
                      </a:extLst>
                    </p:cNvPr>
                    <p:cNvSpPr/>
                    <p:nvPr/>
                  </p:nvSpPr>
                  <p:spPr>
                    <a:xfrm>
                      <a:off x="7665892" y="2121903"/>
                      <a:ext cx="455144" cy="618288"/>
                    </a:xfrm>
                    <a:custGeom>
                      <a:avLst/>
                      <a:gdLst/>
                      <a:ahLst/>
                      <a:cxnLst/>
                      <a:rect l="l" t="t" r="r" b="b"/>
                      <a:pathLst>
                        <a:path w="6478" h="8800" extrusionOk="0">
                          <a:moveTo>
                            <a:pt x="6477" y="405"/>
                          </a:moveTo>
                          <a:lnTo>
                            <a:pt x="6477" y="3132"/>
                          </a:lnTo>
                          <a:cubicBezTo>
                            <a:pt x="6394" y="5192"/>
                            <a:pt x="5977" y="6894"/>
                            <a:pt x="5668" y="8323"/>
                          </a:cubicBezTo>
                          <a:cubicBezTo>
                            <a:pt x="5572" y="7954"/>
                            <a:pt x="2977" y="8002"/>
                            <a:pt x="1619" y="8323"/>
                          </a:cubicBezTo>
                          <a:cubicBezTo>
                            <a:pt x="595" y="8561"/>
                            <a:pt x="607" y="8799"/>
                            <a:pt x="607" y="8799"/>
                          </a:cubicBezTo>
                          <a:cubicBezTo>
                            <a:pt x="0" y="4049"/>
                            <a:pt x="2596" y="1287"/>
                            <a:pt x="2929" y="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7;p36">
                      <a:extLst>
                        <a:ext uri="{FF2B5EF4-FFF2-40B4-BE49-F238E27FC236}">
                          <a16:creationId xmlns:a16="http://schemas.microsoft.com/office/drawing/2014/main" id="{DC73DE99-830C-4874-A999-6A5857703177}"/>
                        </a:ext>
                      </a:extLst>
                    </p:cNvPr>
                    <p:cNvSpPr/>
                    <p:nvPr/>
                  </p:nvSpPr>
                  <p:spPr>
                    <a:xfrm>
                      <a:off x="8255657" y="1332243"/>
                      <a:ext cx="406595" cy="809817"/>
                    </a:xfrm>
                    <a:custGeom>
                      <a:avLst/>
                      <a:gdLst/>
                      <a:ahLst/>
                      <a:cxnLst/>
                      <a:rect l="l" t="t" r="r" b="b"/>
                      <a:pathLst>
                        <a:path w="5787" h="11526" extrusionOk="0">
                          <a:moveTo>
                            <a:pt x="714" y="0"/>
                          </a:moveTo>
                          <a:cubicBezTo>
                            <a:pt x="4655" y="857"/>
                            <a:pt x="5787" y="6203"/>
                            <a:pt x="5322" y="8465"/>
                          </a:cubicBezTo>
                          <a:cubicBezTo>
                            <a:pt x="4846" y="10716"/>
                            <a:pt x="1643" y="11525"/>
                            <a:pt x="1643" y="11525"/>
                          </a:cubicBezTo>
                          <a:cubicBezTo>
                            <a:pt x="1643" y="11525"/>
                            <a:pt x="0" y="11502"/>
                            <a:pt x="1203" y="10513"/>
                          </a:cubicBezTo>
                          <a:cubicBezTo>
                            <a:pt x="1953" y="9906"/>
                            <a:pt x="1774" y="9525"/>
                            <a:pt x="2667" y="8323"/>
                          </a:cubicBezTo>
                          <a:cubicBezTo>
                            <a:pt x="3131" y="7692"/>
                            <a:pt x="1203" y="5048"/>
                            <a:pt x="1203" y="504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8;p36">
                      <a:extLst>
                        <a:ext uri="{FF2B5EF4-FFF2-40B4-BE49-F238E27FC236}">
                          <a16:creationId xmlns:a16="http://schemas.microsoft.com/office/drawing/2014/main" id="{65E92DFB-F66B-4274-92B2-EDF2A503FEB7}"/>
                        </a:ext>
                      </a:extLst>
                    </p:cNvPr>
                    <p:cNvSpPr/>
                    <p:nvPr/>
                  </p:nvSpPr>
                  <p:spPr>
                    <a:xfrm>
                      <a:off x="7499375" y="1417539"/>
                      <a:ext cx="292844" cy="790566"/>
                    </a:xfrm>
                    <a:custGeom>
                      <a:avLst/>
                      <a:gdLst/>
                      <a:ahLst/>
                      <a:cxnLst/>
                      <a:rect l="l" t="t" r="r" b="b"/>
                      <a:pathLst>
                        <a:path w="4168" h="11252" extrusionOk="0">
                          <a:moveTo>
                            <a:pt x="3418" y="1"/>
                          </a:moveTo>
                          <a:cubicBezTo>
                            <a:pt x="179" y="2560"/>
                            <a:pt x="1096" y="5727"/>
                            <a:pt x="941" y="7001"/>
                          </a:cubicBezTo>
                          <a:cubicBezTo>
                            <a:pt x="775" y="8275"/>
                            <a:pt x="1" y="8835"/>
                            <a:pt x="489" y="11097"/>
                          </a:cubicBezTo>
                          <a:cubicBezTo>
                            <a:pt x="489" y="11097"/>
                            <a:pt x="1203" y="11252"/>
                            <a:pt x="1763" y="10026"/>
                          </a:cubicBezTo>
                          <a:cubicBezTo>
                            <a:pt x="2096" y="9299"/>
                            <a:pt x="3025" y="9002"/>
                            <a:pt x="2977" y="7668"/>
                          </a:cubicBezTo>
                          <a:cubicBezTo>
                            <a:pt x="2930" y="6370"/>
                            <a:pt x="4168" y="4501"/>
                            <a:pt x="4168" y="450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6;p36">
                      <a:extLst>
                        <a:ext uri="{FF2B5EF4-FFF2-40B4-BE49-F238E27FC236}">
                          <a16:creationId xmlns:a16="http://schemas.microsoft.com/office/drawing/2014/main" id="{439CE8FC-8493-48A9-A8F2-46CA1880FA9E}"/>
                        </a:ext>
                      </a:extLst>
                    </p:cNvPr>
                    <p:cNvSpPr/>
                    <p:nvPr/>
                  </p:nvSpPr>
                  <p:spPr>
                    <a:xfrm>
                      <a:off x="7680085" y="1305473"/>
                      <a:ext cx="768012" cy="928626"/>
                    </a:xfrm>
                    <a:custGeom>
                      <a:avLst/>
                      <a:gdLst/>
                      <a:ahLst/>
                      <a:cxnLst/>
                      <a:rect l="l" t="t" r="r" b="b"/>
                      <a:pathLst>
                        <a:path w="10931" h="13217" extrusionOk="0">
                          <a:moveTo>
                            <a:pt x="6156" y="48"/>
                          </a:moveTo>
                          <a:cubicBezTo>
                            <a:pt x="6323" y="167"/>
                            <a:pt x="6299" y="726"/>
                            <a:pt x="5989" y="1131"/>
                          </a:cubicBezTo>
                          <a:cubicBezTo>
                            <a:pt x="5989" y="1131"/>
                            <a:pt x="5394" y="1977"/>
                            <a:pt x="4358" y="2119"/>
                          </a:cubicBezTo>
                          <a:cubicBezTo>
                            <a:pt x="3322" y="2262"/>
                            <a:pt x="3120" y="1477"/>
                            <a:pt x="3120" y="1477"/>
                          </a:cubicBezTo>
                          <a:cubicBezTo>
                            <a:pt x="2953" y="1012"/>
                            <a:pt x="3120" y="560"/>
                            <a:pt x="3215" y="464"/>
                          </a:cubicBezTo>
                          <a:cubicBezTo>
                            <a:pt x="3215" y="464"/>
                            <a:pt x="1822" y="667"/>
                            <a:pt x="846" y="1596"/>
                          </a:cubicBezTo>
                          <a:cubicBezTo>
                            <a:pt x="846" y="1596"/>
                            <a:pt x="1" y="2405"/>
                            <a:pt x="1596" y="6489"/>
                          </a:cubicBezTo>
                          <a:cubicBezTo>
                            <a:pt x="1596" y="6489"/>
                            <a:pt x="2906" y="9108"/>
                            <a:pt x="2727" y="11621"/>
                          </a:cubicBezTo>
                          <a:cubicBezTo>
                            <a:pt x="2727" y="11621"/>
                            <a:pt x="5823" y="13216"/>
                            <a:pt x="8156" y="10894"/>
                          </a:cubicBezTo>
                          <a:cubicBezTo>
                            <a:pt x="8156" y="10894"/>
                            <a:pt x="8180" y="10073"/>
                            <a:pt x="9037" y="7537"/>
                          </a:cubicBezTo>
                          <a:cubicBezTo>
                            <a:pt x="9907" y="5001"/>
                            <a:pt x="10931" y="3155"/>
                            <a:pt x="8906" y="381"/>
                          </a:cubicBezTo>
                          <a:cubicBezTo>
                            <a:pt x="8906" y="381"/>
                            <a:pt x="7775" y="0"/>
                            <a:pt x="6156" y="48"/>
                          </a:cubicBezTo>
                          <a:close/>
                        </a:path>
                      </a:pathLst>
                    </a:custGeom>
                    <a:solidFill>
                      <a:srgbClr val="CA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sp>
        <p:nvSpPr>
          <p:cNvPr id="9" name="Retângulo 8">
            <a:extLst>
              <a:ext uri="{FF2B5EF4-FFF2-40B4-BE49-F238E27FC236}">
                <a16:creationId xmlns:a16="http://schemas.microsoft.com/office/drawing/2014/main" id="{97CF97B9-C55D-4584-BC9B-4B509EC77196}"/>
              </a:ext>
            </a:extLst>
          </p:cNvPr>
          <p:cNvSpPr/>
          <p:nvPr/>
        </p:nvSpPr>
        <p:spPr>
          <a:xfrm>
            <a:off x="224725" y="23945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2" name="Retângulo 81">
            <a:extLst>
              <a:ext uri="{FF2B5EF4-FFF2-40B4-BE49-F238E27FC236}">
                <a16:creationId xmlns:a16="http://schemas.microsoft.com/office/drawing/2014/main" id="{2712CC07-9A6F-4B8F-B4B3-3CD4C4A39CBD}"/>
              </a:ext>
            </a:extLst>
          </p:cNvPr>
          <p:cNvSpPr/>
          <p:nvPr/>
        </p:nvSpPr>
        <p:spPr>
          <a:xfrm>
            <a:off x="8229381" y="4176983"/>
            <a:ext cx="789767" cy="5864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4" name="Retângulo 63">
            <a:extLst>
              <a:ext uri="{FF2B5EF4-FFF2-40B4-BE49-F238E27FC236}">
                <a16:creationId xmlns:a16="http://schemas.microsoft.com/office/drawing/2014/main" id="{BFB75845-F758-454F-8114-F096307DBEA2}"/>
              </a:ext>
            </a:extLst>
          </p:cNvPr>
          <p:cNvSpPr/>
          <p:nvPr/>
        </p:nvSpPr>
        <p:spPr>
          <a:xfrm>
            <a:off x="522863" y="3290172"/>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3" name="Retângulo 62">
            <a:extLst>
              <a:ext uri="{FF2B5EF4-FFF2-40B4-BE49-F238E27FC236}">
                <a16:creationId xmlns:a16="http://schemas.microsoft.com/office/drawing/2014/main" id="{E675CB9D-07A9-4748-A1D6-842A316277E7}"/>
              </a:ext>
            </a:extLst>
          </p:cNvPr>
          <p:cNvSpPr/>
          <p:nvPr/>
        </p:nvSpPr>
        <p:spPr>
          <a:xfrm>
            <a:off x="6450441" y="4323719"/>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2" name="Retângulo 61">
            <a:extLst>
              <a:ext uri="{FF2B5EF4-FFF2-40B4-BE49-F238E27FC236}">
                <a16:creationId xmlns:a16="http://schemas.microsoft.com/office/drawing/2014/main" id="{09D464D4-C005-4D1E-9C88-CE987D1F7BEB}"/>
              </a:ext>
            </a:extLst>
          </p:cNvPr>
          <p:cNvSpPr/>
          <p:nvPr/>
        </p:nvSpPr>
        <p:spPr>
          <a:xfrm>
            <a:off x="2122202" y="4096038"/>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85" name="Google Shape;985;p5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Arquitetura do Sistema</a:t>
            </a:r>
            <a:endParaRPr dirty="0">
              <a:solidFill>
                <a:srgbClr val="000000"/>
              </a:solidFill>
            </a:endParaRPr>
          </a:p>
        </p:txBody>
      </p:sp>
      <p:sp>
        <p:nvSpPr>
          <p:cNvPr id="994" name="Google Shape;994;p58"/>
          <p:cNvSpPr txBox="1">
            <a:spLocks noGrp="1"/>
          </p:cNvSpPr>
          <p:nvPr>
            <p:ph type="title" idx="4294967295"/>
          </p:nvPr>
        </p:nvSpPr>
        <p:spPr>
          <a:xfrm>
            <a:off x="0" y="2792413"/>
            <a:ext cx="881063" cy="3159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01</a:t>
            </a:r>
            <a:endParaRPr sz="1800">
              <a:solidFill>
                <a:srgbClr val="FFFFFF"/>
              </a:solidFill>
            </a:endParaRPr>
          </a:p>
        </p:txBody>
      </p:sp>
      <p:sp>
        <p:nvSpPr>
          <p:cNvPr id="996" name="Google Shape;996;p58"/>
          <p:cNvSpPr txBox="1">
            <a:spLocks noGrp="1"/>
          </p:cNvSpPr>
          <p:nvPr>
            <p:ph type="title" idx="4294967295"/>
          </p:nvPr>
        </p:nvSpPr>
        <p:spPr>
          <a:xfrm>
            <a:off x="0" y="2792413"/>
            <a:ext cx="882650" cy="3159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02</a:t>
            </a:r>
            <a:endParaRPr sz="1800">
              <a:solidFill>
                <a:srgbClr val="FFFFFF"/>
              </a:solidFill>
            </a:endParaRPr>
          </a:p>
        </p:txBody>
      </p:sp>
      <p:sp>
        <p:nvSpPr>
          <p:cNvPr id="998" name="Google Shape;998;p58"/>
          <p:cNvSpPr txBox="1">
            <a:spLocks noGrp="1"/>
          </p:cNvSpPr>
          <p:nvPr>
            <p:ph type="title" idx="4294967295"/>
          </p:nvPr>
        </p:nvSpPr>
        <p:spPr>
          <a:xfrm>
            <a:off x="8261350" y="2792413"/>
            <a:ext cx="882650" cy="3159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03</a:t>
            </a:r>
            <a:endParaRPr sz="1800">
              <a:solidFill>
                <a:srgbClr val="FFFFFF"/>
              </a:solidFill>
            </a:endParaRPr>
          </a:p>
        </p:txBody>
      </p:sp>
      <p:grpSp>
        <p:nvGrpSpPr>
          <p:cNvPr id="2" name="Agrupar 1">
            <a:extLst>
              <a:ext uri="{FF2B5EF4-FFF2-40B4-BE49-F238E27FC236}">
                <a16:creationId xmlns:a16="http://schemas.microsoft.com/office/drawing/2014/main" id="{A586C17A-8403-484A-A434-27439FE51566}"/>
              </a:ext>
            </a:extLst>
          </p:cNvPr>
          <p:cNvGrpSpPr/>
          <p:nvPr/>
        </p:nvGrpSpPr>
        <p:grpSpPr>
          <a:xfrm>
            <a:off x="123924" y="910300"/>
            <a:ext cx="9216653" cy="3872226"/>
            <a:chOff x="-617968" y="1201719"/>
            <a:chExt cx="13834396" cy="5383354"/>
          </a:xfrm>
        </p:grpSpPr>
        <p:sp>
          <p:nvSpPr>
            <p:cNvPr id="20" name="Subtítulo 2">
              <a:extLst>
                <a:ext uri="{FF2B5EF4-FFF2-40B4-BE49-F238E27FC236}">
                  <a16:creationId xmlns:a16="http://schemas.microsoft.com/office/drawing/2014/main" id="{DCAC6A9A-1F9B-4E77-901F-2BE6F25C33CE}"/>
                </a:ext>
              </a:extLst>
            </p:cNvPr>
            <p:cNvSpPr txBox="1">
              <a:spLocks/>
            </p:cNvSpPr>
            <p:nvPr/>
          </p:nvSpPr>
          <p:spPr>
            <a:xfrm>
              <a:off x="-194724" y="6030290"/>
              <a:ext cx="2404203" cy="339918"/>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dirty="0"/>
                <a:t>HUAWEI WATCH GT 2 Pro-05D</a:t>
              </a:r>
            </a:p>
          </p:txBody>
        </p:sp>
        <p:pic>
          <p:nvPicPr>
            <p:cNvPr id="21" name="Picture 2" descr="Huawei Watch GT 2 Pro Sport Edition - 100 modos de desporto">
              <a:extLst>
                <a:ext uri="{FF2B5EF4-FFF2-40B4-BE49-F238E27FC236}">
                  <a16:creationId xmlns:a16="http://schemas.microsoft.com/office/drawing/2014/main" id="{E791EB06-BB2D-463D-AD35-9ED01F9B2D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500" b="98125" l="10000" r="90625">
                          <a14:foregroundMark x1="45625" y1="6250" x2="45625" y2="6250"/>
                          <a14:foregroundMark x1="10125" y1="48250" x2="10125" y2="48250"/>
                          <a14:foregroundMark x1="42250" y1="82000" x2="42250" y2="82000"/>
                          <a14:foregroundMark x1="62125" y1="91125" x2="62125" y2="91125"/>
                          <a14:foregroundMark x1="62125" y1="91125" x2="62125" y2="91125"/>
                          <a14:foregroundMark x1="60875" y1="89500" x2="60875" y2="89500"/>
                          <a14:foregroundMark x1="76000" y1="28750" x2="76000" y2="28750"/>
                          <a14:foregroundMark x1="38500" y1="7125" x2="38500" y2="7125"/>
                          <a14:foregroundMark x1="35000" y1="83375" x2="35000" y2="83375"/>
                          <a14:foregroundMark x1="44500" y1="4500" x2="44500" y2="4500"/>
                          <a14:foregroundMark x1="39375" y1="88500" x2="39375" y2="88500"/>
                          <a14:foregroundMark x1="41000" y1="86500" x2="41000" y2="86500"/>
                          <a14:foregroundMark x1="30625" y1="85000" x2="30625" y2="85000"/>
                          <a14:foregroundMark x1="40000" y1="93625" x2="40000" y2="93625"/>
                          <a14:foregroundMark x1="51250" y1="91125" x2="51250" y2="91125"/>
                          <a14:foregroundMark x1="83000" y1="63500" x2="83000" y2="63500"/>
                          <a14:foregroundMark x1="76750" y1="40750" x2="76750" y2="40750"/>
                          <a14:foregroundMark x1="80125" y1="31375" x2="80125" y2="31375"/>
                          <a14:foregroundMark x1="67125" y1="30750" x2="67125" y2="30750"/>
                          <a14:foregroundMark x1="73375" y1="30125" x2="73375" y2="30125"/>
                          <a14:foregroundMark x1="76750" y1="20250" x2="76750" y2="20250"/>
                          <a14:foregroundMark x1="58125" y1="6500" x2="58125" y2="6500"/>
                          <a14:foregroundMark x1="43125" y1="94125" x2="43125" y2="94125"/>
                          <a14:foregroundMark x1="66000" y1="98125" x2="66000" y2="98125"/>
                          <a14:foregroundMark x1="38000" y1="44000" x2="38000" y2="44000"/>
                          <a14:foregroundMark x1="42375" y1="44500" x2="42375" y2="44500"/>
                          <a14:foregroundMark x1="42375" y1="43875" x2="42375" y2="43875"/>
                          <a14:foregroundMark x1="90625" y1="49250" x2="90625" y2="49250"/>
                        </a14:backgroundRemoval>
                      </a14:imgEffect>
                    </a14:imgLayer>
                  </a14:imgProps>
                </a:ext>
                <a:ext uri="{28A0092B-C50C-407E-A947-70E740481C1C}">
                  <a14:useLocalDpi xmlns:a14="http://schemas.microsoft.com/office/drawing/2010/main" val="0"/>
                </a:ext>
              </a:extLst>
            </a:blip>
            <a:srcRect/>
            <a:stretch>
              <a:fillRect/>
            </a:stretch>
          </p:blipFill>
          <p:spPr bwMode="auto">
            <a:xfrm>
              <a:off x="32850" y="5000803"/>
              <a:ext cx="1029488" cy="1029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4" descr="Site Google Fit será desativado, usuários terão que utilizar o app">
              <a:extLst>
                <a:ext uri="{FF2B5EF4-FFF2-40B4-BE49-F238E27FC236}">
                  <a16:creationId xmlns:a16="http://schemas.microsoft.com/office/drawing/2014/main" id="{577431AE-1042-4791-A31D-4D5EA1039A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38" t="22605" r="18419" b="22302"/>
            <a:stretch/>
          </p:blipFill>
          <p:spPr bwMode="auto">
            <a:xfrm>
              <a:off x="1933088" y="1391428"/>
              <a:ext cx="1243228" cy="944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6" descr="Overview | Adafruit IO | Adafruit Learning System">
              <a:extLst>
                <a:ext uri="{FF2B5EF4-FFF2-40B4-BE49-F238E27FC236}">
                  <a16:creationId xmlns:a16="http://schemas.microsoft.com/office/drawing/2014/main" id="{F4FB7D24-5E71-40C3-9AC4-0CCEC2AF39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6318" y="1409502"/>
              <a:ext cx="1275296" cy="9564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10" descr="Automate stock management via Google Sheets - Lengow">
              <a:extLst>
                <a:ext uri="{FF2B5EF4-FFF2-40B4-BE49-F238E27FC236}">
                  <a16:creationId xmlns:a16="http://schemas.microsoft.com/office/drawing/2014/main" id="{88A028CE-39AD-4B42-9E57-293DCB7CC7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327" t="8745" r="17414" b="10211"/>
            <a:stretch/>
          </p:blipFill>
          <p:spPr bwMode="auto">
            <a:xfrm>
              <a:off x="7258462" y="1411383"/>
              <a:ext cx="1645366" cy="935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12" descr="Introducing Free Version of Google Data Studio - Isaac Abramowitz">
              <a:extLst>
                <a:ext uri="{FF2B5EF4-FFF2-40B4-BE49-F238E27FC236}">
                  <a16:creationId xmlns:a16="http://schemas.microsoft.com/office/drawing/2014/main" id="{6688A5EA-3BB3-47A2-83E9-FE0F0D769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0745" y="1440648"/>
              <a:ext cx="1982122" cy="762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Imagem 25">
              <a:extLst>
                <a:ext uri="{FF2B5EF4-FFF2-40B4-BE49-F238E27FC236}">
                  <a16:creationId xmlns:a16="http://schemas.microsoft.com/office/drawing/2014/main" id="{80B9D47F-AC87-4390-A5F1-6B8FB4FB6CC6}"/>
                </a:ext>
              </a:extLst>
            </p:cNvPr>
            <p:cNvPicPr>
              <a:picLocks noChangeAspect="1"/>
            </p:cNvPicPr>
            <p:nvPr/>
          </p:nvPicPr>
          <p:blipFill>
            <a:blip r:embed="rId9"/>
            <a:stretch>
              <a:fillRect/>
            </a:stretch>
          </p:blipFill>
          <p:spPr>
            <a:xfrm>
              <a:off x="6874784" y="3650834"/>
              <a:ext cx="2054622" cy="1990260"/>
            </a:xfrm>
            <a:prstGeom prst="rect">
              <a:avLst/>
            </a:prstGeom>
            <a:ln>
              <a:noFill/>
            </a:ln>
            <a:effectLst>
              <a:outerShdw blurRad="292100" dist="139700" dir="2700000" algn="tl" rotWithShape="0">
                <a:srgbClr val="333333">
                  <a:alpha val="65000"/>
                </a:srgbClr>
              </a:outerShdw>
            </a:effectLst>
          </p:spPr>
        </p:pic>
        <p:pic>
          <p:nvPicPr>
            <p:cNvPr id="27" name="Imagem 26">
              <a:extLst>
                <a:ext uri="{FF2B5EF4-FFF2-40B4-BE49-F238E27FC236}">
                  <a16:creationId xmlns:a16="http://schemas.microsoft.com/office/drawing/2014/main" id="{60C604FF-3F1F-4424-A171-8C49799277FD}"/>
                </a:ext>
              </a:extLst>
            </p:cNvPr>
            <p:cNvPicPr>
              <a:picLocks noChangeAspect="1"/>
            </p:cNvPicPr>
            <p:nvPr/>
          </p:nvPicPr>
          <p:blipFill>
            <a:blip r:embed="rId10"/>
            <a:stretch>
              <a:fillRect/>
            </a:stretch>
          </p:blipFill>
          <p:spPr>
            <a:xfrm>
              <a:off x="4261219" y="3670075"/>
              <a:ext cx="1962746" cy="2317401"/>
            </a:xfrm>
            <a:prstGeom prst="rect">
              <a:avLst/>
            </a:prstGeom>
            <a:ln>
              <a:noFill/>
            </a:ln>
            <a:effectLst>
              <a:outerShdw blurRad="292100" dist="139700" dir="2700000" algn="tl" rotWithShape="0">
                <a:srgbClr val="333333">
                  <a:alpha val="65000"/>
                </a:srgbClr>
              </a:outerShdw>
            </a:effectLst>
          </p:spPr>
        </p:pic>
        <p:pic>
          <p:nvPicPr>
            <p:cNvPr id="28" name="Imagem 27">
              <a:extLst>
                <a:ext uri="{FF2B5EF4-FFF2-40B4-BE49-F238E27FC236}">
                  <a16:creationId xmlns:a16="http://schemas.microsoft.com/office/drawing/2014/main" id="{7F732612-4E02-41B9-9B15-54B677991BF2}"/>
                </a:ext>
              </a:extLst>
            </p:cNvPr>
            <p:cNvPicPr>
              <a:picLocks noChangeAspect="1"/>
            </p:cNvPicPr>
            <p:nvPr/>
          </p:nvPicPr>
          <p:blipFill>
            <a:blip r:embed="rId11"/>
            <a:stretch>
              <a:fillRect/>
            </a:stretch>
          </p:blipFill>
          <p:spPr>
            <a:xfrm>
              <a:off x="1594326" y="3677652"/>
              <a:ext cx="2295889" cy="1936625"/>
            </a:xfrm>
            <a:prstGeom prst="rect">
              <a:avLst/>
            </a:prstGeom>
            <a:ln>
              <a:noFill/>
            </a:ln>
            <a:effectLst>
              <a:outerShdw blurRad="292100" dist="139700" dir="2700000" algn="tl" rotWithShape="0">
                <a:srgbClr val="333333">
                  <a:alpha val="65000"/>
                </a:srgbClr>
              </a:outerShdw>
            </a:effectLst>
          </p:spPr>
        </p:pic>
        <p:sp>
          <p:nvSpPr>
            <p:cNvPr id="29" name="Seta: Para Baixo 28">
              <a:extLst>
                <a:ext uri="{FF2B5EF4-FFF2-40B4-BE49-F238E27FC236}">
                  <a16:creationId xmlns:a16="http://schemas.microsoft.com/office/drawing/2014/main" id="{B3219073-581B-414F-A91B-F641C19D66EE}"/>
                </a:ext>
              </a:extLst>
            </p:cNvPr>
            <p:cNvSpPr/>
            <p:nvPr/>
          </p:nvSpPr>
          <p:spPr>
            <a:xfrm>
              <a:off x="2490798" y="2494418"/>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Seta: Para a Direita 29">
              <a:extLst>
                <a:ext uri="{FF2B5EF4-FFF2-40B4-BE49-F238E27FC236}">
                  <a16:creationId xmlns:a16="http://schemas.microsoft.com/office/drawing/2014/main" id="{436A9D42-5B5C-48CB-9451-807FCE3066F4}"/>
                </a:ext>
              </a:extLst>
            </p:cNvPr>
            <p:cNvSpPr/>
            <p:nvPr/>
          </p:nvSpPr>
          <p:spPr>
            <a:xfrm>
              <a:off x="3282253" y="1803315"/>
              <a:ext cx="1128691" cy="151801"/>
            </a:xfrm>
            <a:prstGeom prst="right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1" name="Picture 14" descr="Understanding Google Data Studio 360 Simplified">
              <a:extLst>
                <a:ext uri="{FF2B5EF4-FFF2-40B4-BE49-F238E27FC236}">
                  <a16:creationId xmlns:a16="http://schemas.microsoft.com/office/drawing/2014/main" id="{733D017C-962D-478D-BDAE-B61D894D16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88228" y="3625685"/>
              <a:ext cx="2901283" cy="2361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2" name="Subtítulo 2">
              <a:extLst>
                <a:ext uri="{FF2B5EF4-FFF2-40B4-BE49-F238E27FC236}">
                  <a16:creationId xmlns:a16="http://schemas.microsoft.com/office/drawing/2014/main" id="{65A70AE0-7B8B-4970-87CC-34B15F8B7760}"/>
                </a:ext>
              </a:extLst>
            </p:cNvPr>
            <p:cNvSpPr txBox="1">
              <a:spLocks/>
            </p:cNvSpPr>
            <p:nvPr/>
          </p:nvSpPr>
          <p:spPr>
            <a:xfrm>
              <a:off x="3065457" y="1526086"/>
              <a:ext cx="1645366" cy="2743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Armazenamento</a:t>
              </a:r>
            </a:p>
          </p:txBody>
        </p:sp>
        <p:sp>
          <p:nvSpPr>
            <p:cNvPr id="33" name="Subtítulo 2">
              <a:extLst>
                <a:ext uri="{FF2B5EF4-FFF2-40B4-BE49-F238E27FC236}">
                  <a16:creationId xmlns:a16="http://schemas.microsoft.com/office/drawing/2014/main" id="{92E0264C-D13E-45A8-A004-34E2CCB8A757}"/>
                </a:ext>
              </a:extLst>
            </p:cNvPr>
            <p:cNvSpPr txBox="1">
              <a:spLocks/>
            </p:cNvSpPr>
            <p:nvPr/>
          </p:nvSpPr>
          <p:spPr>
            <a:xfrm>
              <a:off x="5770294" y="1242103"/>
              <a:ext cx="1593346" cy="477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Reenvio para plataforma Google</a:t>
              </a:r>
            </a:p>
          </p:txBody>
        </p:sp>
        <p:sp>
          <p:nvSpPr>
            <p:cNvPr id="34" name="Subtítulo 2">
              <a:extLst>
                <a:ext uri="{FF2B5EF4-FFF2-40B4-BE49-F238E27FC236}">
                  <a16:creationId xmlns:a16="http://schemas.microsoft.com/office/drawing/2014/main" id="{40D646EF-DDE2-4152-BAA4-0CB8B97E606D}"/>
                </a:ext>
              </a:extLst>
            </p:cNvPr>
            <p:cNvSpPr txBox="1">
              <a:spLocks/>
            </p:cNvSpPr>
            <p:nvPr/>
          </p:nvSpPr>
          <p:spPr>
            <a:xfrm>
              <a:off x="8971129" y="1201719"/>
              <a:ext cx="1339190" cy="477182"/>
            </a:xfrm>
            <a:prstGeom prst="rect">
              <a:avLst/>
            </a:prstGeom>
            <a:ln w="19050">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Visualização dos resultados</a:t>
              </a:r>
            </a:p>
          </p:txBody>
        </p:sp>
        <p:pic>
          <p:nvPicPr>
            <p:cNvPr id="35" name="Picture 16" descr="Xiaomi Amazfit GTR - GPS - Musica">
              <a:extLst>
                <a:ext uri="{FF2B5EF4-FFF2-40B4-BE49-F238E27FC236}">
                  <a16:creationId xmlns:a16="http://schemas.microsoft.com/office/drawing/2014/main" id="{770AEAE4-E264-456F-A778-4F01CECCF86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125" b="94625" l="10000" r="92500">
                          <a14:foregroundMark x1="46875" y1="39125" x2="46875" y2="39125"/>
                          <a14:foregroundMark x1="53875" y1="46125" x2="53875" y2="46125"/>
                          <a14:foregroundMark x1="45000" y1="70875" x2="45000" y2="70875"/>
                          <a14:foregroundMark x1="45000" y1="70875" x2="45000" y2="70875"/>
                          <a14:foregroundMark x1="36000" y1="66500" x2="36000" y2="66500"/>
                          <a14:foregroundMark x1="31625" y1="70875" x2="31625" y2="70875"/>
                          <a14:foregroundMark x1="32750" y1="49000" x2="32750" y2="49000"/>
                          <a14:foregroundMark x1="36625" y1="48500" x2="36625" y2="48500"/>
                          <a14:foregroundMark x1="33500" y1="40625" x2="33500" y2="40625"/>
                          <a14:foregroundMark x1="37875" y1="42625" x2="37875" y2="42625"/>
                          <a14:foregroundMark x1="57750" y1="42000" x2="57750" y2="42000"/>
                          <a14:foregroundMark x1="57750" y1="94625" x2="57750" y2="94625"/>
                          <a14:foregroundMark x1="52000" y1="6625" x2="52000" y2="6625"/>
                          <a14:foregroundMark x1="60125" y1="22000" x2="60125" y2="22000"/>
                          <a14:foregroundMark x1="56375" y1="12000" x2="56375" y2="12000"/>
                          <a14:foregroundMark x1="64750" y1="2125" x2="64750" y2="2125"/>
                          <a14:foregroundMark x1="54000" y1="24625" x2="54000" y2="24625"/>
                          <a14:foregroundMark x1="61750" y1="34125" x2="61750" y2="34125"/>
                          <a14:foregroundMark x1="48250" y1="14500" x2="48250" y2="14500"/>
                          <a14:foregroundMark x1="82000" y1="71250" x2="82000" y2="71250"/>
                          <a14:foregroundMark x1="83000" y1="71500" x2="83000" y2="71500"/>
                          <a14:foregroundMark x1="68000" y1="72500" x2="68000" y2="72500"/>
                          <a14:foregroundMark x1="55500" y1="72000" x2="55500" y2="72000"/>
                          <a14:foregroundMark x1="92500" y1="34375" x2="92500" y2="34375"/>
                          <a14:foregroundMark x1="45125" y1="68500" x2="45125" y2="68500"/>
                          <a14:foregroundMark x1="46750" y1="62000" x2="46750" y2="62000"/>
                          <a14:foregroundMark x1="58750" y1="47000" x2="58750" y2="47000"/>
                          <a14:foregroundMark x1="61000" y1="35375" x2="61000" y2="35375"/>
                          <a14:foregroundMark x1="62500" y1="24875" x2="62500" y2="24875"/>
                          <a14:foregroundMark x1="64125" y1="25250" x2="64125" y2="25250"/>
                          <a14:foregroundMark x1="14875" y1="68250" x2="14875" y2="68250"/>
                          <a14:foregroundMark x1="28625" y1="68500" x2="28625" y2="68500"/>
                          <a14:foregroundMark x1="15500" y1="66625" x2="15500" y2="66625"/>
                          <a14:foregroundMark x1="14375" y1="65000" x2="14375" y2="65000"/>
                          <a14:foregroundMark x1="16000" y1="70375" x2="16000" y2="70375"/>
                          <a14:foregroundMark x1="21125" y1="35750" x2="21125" y2="35750"/>
                          <a14:foregroundMark x1="36875" y1="35000" x2="36875" y2="35000"/>
                          <a14:foregroundMark x1="55750" y1="56875" x2="55750" y2="56875"/>
                          <a14:foregroundMark x1="16000" y1="72250" x2="16000" y2="72250"/>
                          <a14:foregroundMark x1="24500" y1="30750" x2="24500" y2="30750"/>
                          <a14:foregroundMark x1="23875" y1="30375" x2="23875" y2="30375"/>
                          <a14:foregroundMark x1="24125" y1="30125" x2="24125" y2="30125"/>
                        </a14:backgroundRemoval>
                      </a14:imgEffect>
                    </a14:imgLayer>
                  </a14:imgProps>
                </a:ext>
                <a:ext uri="{28A0092B-C50C-407E-A947-70E740481C1C}">
                  <a14:useLocalDpi xmlns:a14="http://schemas.microsoft.com/office/drawing/2010/main" val="0"/>
                </a:ext>
              </a:extLst>
            </a:blip>
            <a:srcRect/>
            <a:stretch>
              <a:fillRect/>
            </a:stretch>
          </p:blipFill>
          <p:spPr bwMode="auto">
            <a:xfrm>
              <a:off x="-63067" y="3425109"/>
              <a:ext cx="1070445" cy="10704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6" name="Subtítulo 2">
              <a:extLst>
                <a:ext uri="{FF2B5EF4-FFF2-40B4-BE49-F238E27FC236}">
                  <a16:creationId xmlns:a16="http://schemas.microsoft.com/office/drawing/2014/main" id="{E945F9E4-4E85-4104-A5A4-E20533365330}"/>
                </a:ext>
              </a:extLst>
            </p:cNvPr>
            <p:cNvSpPr txBox="1">
              <a:spLocks/>
            </p:cNvSpPr>
            <p:nvPr/>
          </p:nvSpPr>
          <p:spPr>
            <a:xfrm>
              <a:off x="36789" y="4578219"/>
              <a:ext cx="1070445" cy="33991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200" dirty="0" err="1"/>
                <a:t>Amazfit</a:t>
              </a:r>
              <a:r>
                <a:rPr lang="pt-PT" sz="1200" dirty="0"/>
                <a:t> </a:t>
              </a:r>
              <a:r>
                <a:rPr lang="pt-PT" sz="1200" dirty="0" err="1"/>
                <a:t>gtr</a:t>
              </a:r>
              <a:endParaRPr lang="pt-PT" sz="1200" dirty="0"/>
            </a:p>
          </p:txBody>
        </p:sp>
        <p:pic>
          <p:nvPicPr>
            <p:cNvPr id="37" name="Picture 18" descr="Xiaomi Mi Band 4 - Melhor preço garantido">
              <a:extLst>
                <a:ext uri="{FF2B5EF4-FFF2-40B4-BE49-F238E27FC236}">
                  <a16:creationId xmlns:a16="http://schemas.microsoft.com/office/drawing/2014/main" id="{78DAEADE-1DBA-4491-B526-39012DD46239}"/>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5000" b="95125" l="10000" r="90000">
                          <a14:foregroundMark x1="41125" y1="9500" x2="41125" y2="9500"/>
                          <a14:foregroundMark x1="38000" y1="5000" x2="38000" y2="5000"/>
                          <a14:foregroundMark x1="57000" y1="95125" x2="57000" y2="95125"/>
                        </a14:backgroundRemoval>
                      </a14:imgEffect>
                    </a14:imgLayer>
                  </a14:imgProps>
                </a:ext>
                <a:ext uri="{28A0092B-C50C-407E-A947-70E740481C1C}">
                  <a14:useLocalDpi xmlns:a14="http://schemas.microsoft.com/office/drawing/2010/main" val="0"/>
                </a:ext>
              </a:extLst>
            </a:blip>
            <a:srcRect/>
            <a:stretch>
              <a:fillRect/>
            </a:stretch>
          </p:blipFill>
          <p:spPr bwMode="auto">
            <a:xfrm>
              <a:off x="-171995" y="1545118"/>
              <a:ext cx="1349852" cy="1335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8" name="Subtítulo 2">
              <a:extLst>
                <a:ext uri="{FF2B5EF4-FFF2-40B4-BE49-F238E27FC236}">
                  <a16:creationId xmlns:a16="http://schemas.microsoft.com/office/drawing/2014/main" id="{A866BAAC-445F-4AD9-A355-397DB5B34634}"/>
                </a:ext>
              </a:extLst>
            </p:cNvPr>
            <p:cNvSpPr txBox="1">
              <a:spLocks/>
            </p:cNvSpPr>
            <p:nvPr/>
          </p:nvSpPr>
          <p:spPr>
            <a:xfrm>
              <a:off x="-170326" y="3002525"/>
              <a:ext cx="1632025" cy="339918"/>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200" dirty="0"/>
                <a:t>Xiaomi Mi </a:t>
              </a:r>
              <a:r>
                <a:rPr lang="pt-PT" sz="1200" dirty="0" err="1"/>
                <a:t>band</a:t>
              </a:r>
              <a:r>
                <a:rPr lang="pt-PT" sz="1200" dirty="0"/>
                <a:t> 4</a:t>
              </a:r>
            </a:p>
          </p:txBody>
        </p:sp>
        <p:cxnSp>
          <p:nvCxnSpPr>
            <p:cNvPr id="39" name="Conexão: Ângulo Reto 38">
              <a:extLst>
                <a:ext uri="{FF2B5EF4-FFF2-40B4-BE49-F238E27FC236}">
                  <a16:creationId xmlns:a16="http://schemas.microsoft.com/office/drawing/2014/main" id="{4B6F67EE-370B-4B56-90AC-F18AE49C8749}"/>
                </a:ext>
              </a:extLst>
            </p:cNvPr>
            <p:cNvCxnSpPr>
              <a:cxnSpLocks/>
              <a:stCxn id="35" idx="3"/>
              <a:endCxn id="22" idx="1"/>
            </p:cNvCxnSpPr>
            <p:nvPr/>
          </p:nvCxnSpPr>
          <p:spPr>
            <a:xfrm flipV="1">
              <a:off x="1007378" y="1863628"/>
              <a:ext cx="925710" cy="2096703"/>
            </a:xfrm>
            <a:prstGeom prst="bentConnector3">
              <a:avLst>
                <a:gd name="adj1" fmla="val 50000"/>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onexão reta 39">
              <a:extLst>
                <a:ext uri="{FF2B5EF4-FFF2-40B4-BE49-F238E27FC236}">
                  <a16:creationId xmlns:a16="http://schemas.microsoft.com/office/drawing/2014/main" id="{28D6D0D6-4E80-47C9-8711-7CC2F0403368}"/>
                </a:ext>
              </a:extLst>
            </p:cNvPr>
            <p:cNvCxnSpPr>
              <a:cxnSpLocks/>
            </p:cNvCxnSpPr>
            <p:nvPr/>
          </p:nvCxnSpPr>
          <p:spPr>
            <a:xfrm>
              <a:off x="1107233" y="1863628"/>
              <a:ext cx="481869" cy="0"/>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Subtítulo 2">
              <a:extLst>
                <a:ext uri="{FF2B5EF4-FFF2-40B4-BE49-F238E27FC236}">
                  <a16:creationId xmlns:a16="http://schemas.microsoft.com/office/drawing/2014/main" id="{B3477D8B-3A79-4EB3-986A-0E5F2B81AEF3}"/>
                </a:ext>
              </a:extLst>
            </p:cNvPr>
            <p:cNvSpPr txBox="1">
              <a:spLocks/>
            </p:cNvSpPr>
            <p:nvPr/>
          </p:nvSpPr>
          <p:spPr>
            <a:xfrm>
              <a:off x="684919" y="1421411"/>
              <a:ext cx="1367078" cy="4188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800" b="1" dirty="0">
                  <a:latin typeface="Work Sans" pitchFamily="2" charset="0"/>
                </a:rPr>
                <a:t>Envio para o sensor virtual</a:t>
              </a:r>
            </a:p>
          </p:txBody>
        </p:sp>
        <p:sp>
          <p:nvSpPr>
            <p:cNvPr id="42" name="Chaveta à esquerda 41">
              <a:extLst>
                <a:ext uri="{FF2B5EF4-FFF2-40B4-BE49-F238E27FC236}">
                  <a16:creationId xmlns:a16="http://schemas.microsoft.com/office/drawing/2014/main" id="{4D1E3CDA-7C8C-4B2F-A947-45E428037088}"/>
                </a:ext>
              </a:extLst>
            </p:cNvPr>
            <p:cNvSpPr/>
            <p:nvPr/>
          </p:nvSpPr>
          <p:spPr>
            <a:xfrm>
              <a:off x="-267568" y="1391428"/>
              <a:ext cx="248119" cy="4955917"/>
            </a:xfrm>
            <a:prstGeom prst="leftBrace">
              <a:avLst/>
            </a:prstGeom>
            <a:noFill/>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3" name="Subtítulo 2">
              <a:extLst>
                <a:ext uri="{FF2B5EF4-FFF2-40B4-BE49-F238E27FC236}">
                  <a16:creationId xmlns:a16="http://schemas.microsoft.com/office/drawing/2014/main" id="{BA3B841D-9F26-42EC-B7AC-8646346F7616}"/>
                </a:ext>
              </a:extLst>
            </p:cNvPr>
            <p:cNvSpPr txBox="1">
              <a:spLocks/>
            </p:cNvSpPr>
            <p:nvPr/>
          </p:nvSpPr>
          <p:spPr>
            <a:xfrm rot="16200000">
              <a:off x="-1545970" y="3751326"/>
              <a:ext cx="2274016" cy="4180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400" b="1" dirty="0">
                  <a:latin typeface="Work Sans" pitchFamily="2" charset="0"/>
                </a:rPr>
                <a:t>Sensores</a:t>
              </a:r>
              <a:r>
                <a:rPr lang="pt-PT" sz="1400" b="1" dirty="0">
                  <a:solidFill>
                    <a:schemeClr val="accent1"/>
                  </a:solidFill>
                  <a:latin typeface="Work Sans" pitchFamily="2" charset="0"/>
                </a:rPr>
                <a:t> </a:t>
              </a:r>
              <a:r>
                <a:rPr lang="pt-PT" sz="1400" b="1" dirty="0">
                  <a:latin typeface="Work Sans" pitchFamily="2" charset="0"/>
                </a:rPr>
                <a:t>físicos</a:t>
              </a:r>
            </a:p>
          </p:txBody>
        </p:sp>
        <p:sp>
          <p:nvSpPr>
            <p:cNvPr id="44" name="Subtítulo 2">
              <a:extLst>
                <a:ext uri="{FF2B5EF4-FFF2-40B4-BE49-F238E27FC236}">
                  <a16:creationId xmlns:a16="http://schemas.microsoft.com/office/drawing/2014/main" id="{885292D4-5F87-436D-8FD2-97B6FFC0882D}"/>
                </a:ext>
              </a:extLst>
            </p:cNvPr>
            <p:cNvSpPr txBox="1">
              <a:spLocks/>
            </p:cNvSpPr>
            <p:nvPr/>
          </p:nvSpPr>
          <p:spPr>
            <a:xfrm>
              <a:off x="2823300" y="2101995"/>
              <a:ext cx="2002457" cy="7315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900" dirty="0">
                  <a:latin typeface="Work Sans" pitchFamily="2" charset="0"/>
                </a:rPr>
                <a:t>OAuth2.0 </a:t>
              </a:r>
              <a:r>
                <a:rPr lang="pt-PT" sz="900" dirty="0" err="1">
                  <a:latin typeface="Work Sans" pitchFamily="2" charset="0"/>
                </a:rPr>
                <a:t>Playground</a:t>
              </a:r>
              <a:r>
                <a:rPr lang="pt-PT" sz="900" dirty="0">
                  <a:latin typeface="Work Sans" pitchFamily="2" charset="0"/>
                </a:rPr>
                <a:t> + </a:t>
              </a:r>
              <a:r>
                <a:rPr lang="pt-PT" sz="900" dirty="0" err="1">
                  <a:latin typeface="Work Sans" pitchFamily="2" charset="0"/>
                </a:rPr>
                <a:t>Python</a:t>
              </a:r>
              <a:endParaRPr lang="pt-PT" sz="900" dirty="0">
                <a:latin typeface="Work Sans" pitchFamily="2" charset="0"/>
              </a:endParaRPr>
            </a:p>
          </p:txBody>
        </p:sp>
        <p:sp>
          <p:nvSpPr>
            <p:cNvPr id="45" name="Subtítulo 2">
              <a:extLst>
                <a:ext uri="{FF2B5EF4-FFF2-40B4-BE49-F238E27FC236}">
                  <a16:creationId xmlns:a16="http://schemas.microsoft.com/office/drawing/2014/main" id="{3D3F29E6-6C97-4A72-B4FE-50D77FAD3663}"/>
                </a:ext>
              </a:extLst>
            </p:cNvPr>
            <p:cNvSpPr txBox="1">
              <a:spLocks/>
            </p:cNvSpPr>
            <p:nvPr/>
          </p:nvSpPr>
          <p:spPr>
            <a:xfrm>
              <a:off x="5618666" y="2092410"/>
              <a:ext cx="2002457" cy="5544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900" dirty="0">
                  <a:latin typeface="Work Sans" pitchFamily="2" charset="0"/>
                </a:rPr>
                <a:t>Google </a:t>
              </a:r>
              <a:r>
                <a:rPr lang="pt-PT" sz="900" dirty="0" err="1">
                  <a:latin typeface="Work Sans" pitchFamily="2" charset="0"/>
                </a:rPr>
                <a:t>Cloud</a:t>
              </a:r>
              <a:r>
                <a:rPr lang="pt-PT" sz="900" dirty="0">
                  <a:latin typeface="Work Sans" pitchFamily="2" charset="0"/>
                </a:rPr>
                <a:t> </a:t>
              </a:r>
              <a:r>
                <a:rPr lang="pt-PT" sz="900" dirty="0" err="1">
                  <a:latin typeface="Work Sans" pitchFamily="2" charset="0"/>
                </a:rPr>
                <a:t>Platform</a:t>
              </a:r>
              <a:r>
                <a:rPr lang="pt-PT" sz="900" dirty="0">
                  <a:latin typeface="Work Sans" pitchFamily="2" charset="0"/>
                </a:rPr>
                <a:t> + </a:t>
              </a:r>
              <a:r>
                <a:rPr lang="pt-PT" sz="900" dirty="0" err="1">
                  <a:latin typeface="Work Sans" pitchFamily="2" charset="0"/>
                </a:rPr>
                <a:t>Python</a:t>
              </a:r>
              <a:endParaRPr lang="pt-PT" sz="900" dirty="0">
                <a:latin typeface="Work Sans" pitchFamily="2" charset="0"/>
              </a:endParaRPr>
            </a:p>
          </p:txBody>
        </p:sp>
        <p:sp>
          <p:nvSpPr>
            <p:cNvPr id="46" name="Seta: Para Baixo 45">
              <a:extLst>
                <a:ext uri="{FF2B5EF4-FFF2-40B4-BE49-F238E27FC236}">
                  <a16:creationId xmlns:a16="http://schemas.microsoft.com/office/drawing/2014/main" id="{8572C50D-6871-4442-B7AC-87015CEBEEDB}"/>
                </a:ext>
              </a:extLst>
            </p:cNvPr>
            <p:cNvSpPr/>
            <p:nvPr/>
          </p:nvSpPr>
          <p:spPr>
            <a:xfrm>
              <a:off x="5112010" y="2458451"/>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Seta: Para a Direita 46">
              <a:extLst>
                <a:ext uri="{FF2B5EF4-FFF2-40B4-BE49-F238E27FC236}">
                  <a16:creationId xmlns:a16="http://schemas.microsoft.com/office/drawing/2014/main" id="{5F62A181-6498-44B9-B93A-2797F362D7A2}"/>
                </a:ext>
              </a:extLst>
            </p:cNvPr>
            <p:cNvSpPr/>
            <p:nvPr/>
          </p:nvSpPr>
          <p:spPr>
            <a:xfrm>
              <a:off x="6002621" y="1830688"/>
              <a:ext cx="1128691" cy="151801"/>
            </a:xfrm>
            <a:prstGeom prst="right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Seta: Para Baixo 47">
              <a:extLst>
                <a:ext uri="{FF2B5EF4-FFF2-40B4-BE49-F238E27FC236}">
                  <a16:creationId xmlns:a16="http://schemas.microsoft.com/office/drawing/2014/main" id="{DE6F05E0-5B35-4399-84D7-CDC7F74EC272}"/>
                </a:ext>
              </a:extLst>
            </p:cNvPr>
            <p:cNvSpPr/>
            <p:nvPr/>
          </p:nvSpPr>
          <p:spPr>
            <a:xfrm>
              <a:off x="7825721" y="2458451"/>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Seta: Para a Direita 48">
              <a:extLst>
                <a:ext uri="{FF2B5EF4-FFF2-40B4-BE49-F238E27FC236}">
                  <a16:creationId xmlns:a16="http://schemas.microsoft.com/office/drawing/2014/main" id="{64342A69-6390-4D7D-8766-D94EC85D2160}"/>
                </a:ext>
              </a:extLst>
            </p:cNvPr>
            <p:cNvSpPr/>
            <p:nvPr/>
          </p:nvSpPr>
          <p:spPr>
            <a:xfrm>
              <a:off x="8927108" y="1819443"/>
              <a:ext cx="1136722" cy="135673"/>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Seta: Para Baixo 49">
              <a:extLst>
                <a:ext uri="{FF2B5EF4-FFF2-40B4-BE49-F238E27FC236}">
                  <a16:creationId xmlns:a16="http://schemas.microsoft.com/office/drawing/2014/main" id="{12D2A42B-425B-443B-9A74-8E7FCE5EF86F}"/>
                </a:ext>
              </a:extLst>
            </p:cNvPr>
            <p:cNvSpPr/>
            <p:nvPr/>
          </p:nvSpPr>
          <p:spPr>
            <a:xfrm>
              <a:off x="10948890" y="2346553"/>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1" name="Conexão: Ângulo Reto 50">
              <a:extLst>
                <a:ext uri="{FF2B5EF4-FFF2-40B4-BE49-F238E27FC236}">
                  <a16:creationId xmlns:a16="http://schemas.microsoft.com/office/drawing/2014/main" id="{A64950A7-9EC5-4610-BD37-9AC9745D4DDE}"/>
                </a:ext>
              </a:extLst>
            </p:cNvPr>
            <p:cNvCxnSpPr>
              <a:cxnSpLocks/>
              <a:stCxn id="21" idx="3"/>
            </p:cNvCxnSpPr>
            <p:nvPr/>
          </p:nvCxnSpPr>
          <p:spPr>
            <a:xfrm flipV="1">
              <a:off x="1062338" y="3883612"/>
              <a:ext cx="399363" cy="1631934"/>
            </a:xfrm>
            <a:prstGeom prst="bentConnector2">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C1454CDD-0159-48D6-A5B6-9680E0033B42}"/>
                </a:ext>
              </a:extLst>
            </p:cNvPr>
            <p:cNvSpPr/>
            <p:nvPr/>
          </p:nvSpPr>
          <p:spPr>
            <a:xfrm>
              <a:off x="-600245" y="1251477"/>
              <a:ext cx="9596801" cy="5333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3" name="Retângulo 52">
              <a:extLst>
                <a:ext uri="{FF2B5EF4-FFF2-40B4-BE49-F238E27FC236}">
                  <a16:creationId xmlns:a16="http://schemas.microsoft.com/office/drawing/2014/main" id="{F2006113-3653-4C31-93B5-14B4CA8DB9E4}"/>
                </a:ext>
              </a:extLst>
            </p:cNvPr>
            <p:cNvSpPr/>
            <p:nvPr/>
          </p:nvSpPr>
          <p:spPr>
            <a:xfrm>
              <a:off x="9056557" y="1251477"/>
              <a:ext cx="3626332" cy="5333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4" name="CaixaDeTexto 53">
              <a:extLst>
                <a:ext uri="{FF2B5EF4-FFF2-40B4-BE49-F238E27FC236}">
                  <a16:creationId xmlns:a16="http://schemas.microsoft.com/office/drawing/2014/main" id="{91B60559-F6B5-44BD-B4B7-6E1BCD6705CF}"/>
                </a:ext>
              </a:extLst>
            </p:cNvPr>
            <p:cNvSpPr txBox="1"/>
            <p:nvPr/>
          </p:nvSpPr>
          <p:spPr>
            <a:xfrm>
              <a:off x="7586102" y="6143504"/>
              <a:ext cx="2054622" cy="427886"/>
            </a:xfrm>
            <a:prstGeom prst="rect">
              <a:avLst/>
            </a:prstGeom>
            <a:noFill/>
          </p:spPr>
          <p:txBody>
            <a:bodyPr wrap="square" rtlCol="0">
              <a:spAutoFit/>
            </a:bodyPr>
            <a:lstStyle/>
            <a:p>
              <a:r>
                <a:rPr lang="pt-PT" sz="1400" dirty="0" err="1">
                  <a:solidFill>
                    <a:srgbClr val="588E9E"/>
                  </a:solidFill>
                  <a:latin typeface="Work Sans" pitchFamily="2" charset="0"/>
                </a:rPr>
                <a:t>Backend</a:t>
              </a:r>
              <a:endParaRPr lang="pt-PT" sz="1400" dirty="0">
                <a:solidFill>
                  <a:srgbClr val="588E9E"/>
                </a:solidFill>
                <a:latin typeface="Work Sans" pitchFamily="2" charset="0"/>
              </a:endParaRPr>
            </a:p>
          </p:txBody>
        </p:sp>
        <p:sp>
          <p:nvSpPr>
            <p:cNvPr id="55" name="CaixaDeTexto 54">
              <a:extLst>
                <a:ext uri="{FF2B5EF4-FFF2-40B4-BE49-F238E27FC236}">
                  <a16:creationId xmlns:a16="http://schemas.microsoft.com/office/drawing/2014/main" id="{ABB10AD0-C6FB-42B5-AA3B-DBB9AB410847}"/>
                </a:ext>
              </a:extLst>
            </p:cNvPr>
            <p:cNvSpPr txBox="1"/>
            <p:nvPr/>
          </p:nvSpPr>
          <p:spPr>
            <a:xfrm>
              <a:off x="11161806" y="6156265"/>
              <a:ext cx="2054622" cy="427886"/>
            </a:xfrm>
            <a:prstGeom prst="rect">
              <a:avLst/>
            </a:prstGeom>
            <a:noFill/>
          </p:spPr>
          <p:txBody>
            <a:bodyPr wrap="square" rtlCol="0">
              <a:spAutoFit/>
            </a:bodyPr>
            <a:lstStyle/>
            <a:p>
              <a:r>
                <a:rPr lang="pt-PT" sz="1400" dirty="0" err="1">
                  <a:solidFill>
                    <a:srgbClr val="588E9E"/>
                  </a:solidFill>
                  <a:latin typeface="Work Sans" pitchFamily="2" charset="0"/>
                </a:rPr>
                <a:t>Frontend</a:t>
              </a:r>
              <a:endParaRPr lang="pt-PT" sz="1400" dirty="0">
                <a:solidFill>
                  <a:srgbClr val="588E9E"/>
                </a:solidFill>
                <a:latin typeface="Work Sans" pitchFamily="2" charset="0"/>
              </a:endParaRPr>
            </a:p>
          </p:txBody>
        </p:sp>
        <p:pic>
          <p:nvPicPr>
            <p:cNvPr id="65" name="Picture 18" descr="Xiaomi Mi Band 4 - Melhor preço garantido">
              <a:extLst>
                <a:ext uri="{FF2B5EF4-FFF2-40B4-BE49-F238E27FC236}">
                  <a16:creationId xmlns:a16="http://schemas.microsoft.com/office/drawing/2014/main" id="{26B11B78-E1FA-4764-A9CC-E9F99DA65DFF}"/>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5000" b="95125" l="10000" r="90000">
                          <a14:foregroundMark x1="41125" y1="9500" x2="41125" y2="9500"/>
                          <a14:foregroundMark x1="38000" y1="5000" x2="38000" y2="5000"/>
                          <a14:foregroundMark x1="57000" y1="95125" x2="57000" y2="95125"/>
                        </a14:backgroundRemoval>
                      </a14:imgEffect>
                    </a14:imgLayer>
                  </a14:imgProps>
                </a:ext>
                <a:ext uri="{28A0092B-C50C-407E-A947-70E740481C1C}">
                  <a14:useLocalDpi xmlns:a14="http://schemas.microsoft.com/office/drawing/2010/main" val="0"/>
                </a:ext>
              </a:extLst>
            </a:blip>
            <a:srcRect/>
            <a:stretch>
              <a:fillRect/>
            </a:stretch>
          </p:blipFill>
          <p:spPr bwMode="auto">
            <a:xfrm>
              <a:off x="-171993" y="1545120"/>
              <a:ext cx="1349852" cy="1335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6" name="Chaveta à esquerda 65">
              <a:extLst>
                <a:ext uri="{FF2B5EF4-FFF2-40B4-BE49-F238E27FC236}">
                  <a16:creationId xmlns:a16="http://schemas.microsoft.com/office/drawing/2014/main" id="{70BD1875-4601-40E3-94AD-B5C2DAE31FF3}"/>
                </a:ext>
              </a:extLst>
            </p:cNvPr>
            <p:cNvSpPr/>
            <p:nvPr/>
          </p:nvSpPr>
          <p:spPr>
            <a:xfrm>
              <a:off x="-267566" y="1391429"/>
              <a:ext cx="248119" cy="4955917"/>
            </a:xfrm>
            <a:prstGeom prst="leftBrace">
              <a:avLst/>
            </a:prstGeom>
            <a:noFill/>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slz="http://schemas.microsoft.com/office/powerpoint/2016/slidezoom" Requires="pslz">
          <p:graphicFrame>
            <p:nvGraphicFramePr>
              <p:cNvPr id="4" name="Pré-visualização de Diapositivo 3">
                <a:extLst>
                  <a:ext uri="{FF2B5EF4-FFF2-40B4-BE49-F238E27FC236}">
                    <a16:creationId xmlns:a16="http://schemas.microsoft.com/office/drawing/2014/main" id="{98E53831-69FA-4E15-9962-6803A104F82D}"/>
                  </a:ext>
                </a:extLst>
              </p:cNvPr>
              <p:cNvGraphicFramePr>
                <a:graphicFrameLocks noChangeAspect="1"/>
              </p:cNvGraphicFramePr>
              <p:nvPr>
                <p:extLst>
                  <p:ext uri="{D42A27DB-BD31-4B8C-83A1-F6EECF244321}">
                    <p14:modId xmlns:p14="http://schemas.microsoft.com/office/powerpoint/2010/main" val="2764434565"/>
                  </p:ext>
                </p:extLst>
              </p:nvPr>
            </p:nvGraphicFramePr>
            <p:xfrm flipH="1">
              <a:off x="3112762" y="2117752"/>
              <a:ext cx="81278" cy="45719"/>
            </p:xfrm>
            <a:graphic>
              <a:graphicData uri="http://schemas.microsoft.com/office/powerpoint/2016/slidezoom">
                <pslz:sldZm>
                  <pslz:sldZmObj sldId="314" cId="503992638">
                    <pslz:zmPr id="{BC2E4E03-44FD-4DCC-AC3D-7DC5B43871C7}" returnToParent="0" transitionDur="1000">
                      <p166:blipFill xmlns:p166="http://schemas.microsoft.com/office/powerpoint/2016/6/main">
                        <a:blip r:embed="rId17"/>
                        <a:stretch>
                          <a:fillRect/>
                        </a:stretch>
                      </p166:blipFill>
                      <p166:spPr xmlns:p166="http://schemas.microsoft.com/office/powerpoint/2016/6/main">
                        <a:xfrm flipH="1">
                          <a:off x="0" y="0"/>
                          <a:ext cx="81278" cy="45719"/>
                        </a:xfrm>
                        <a:prstGeom prst="rect">
                          <a:avLst/>
                        </a:prstGeom>
                      </p166:spPr>
                    </pslz:zmPr>
                  </pslz:sldZmObj>
                </pslz:sldZm>
              </a:graphicData>
            </a:graphic>
          </p:graphicFrame>
        </mc:Choice>
        <mc:Fallback>
          <p:pic>
            <p:nvPicPr>
              <p:cNvPr id="4" name="Pré-visualização de Diapositivo 3">
                <a:hlinkClick r:id="rId18" action="ppaction://hlinksldjump"/>
                <a:extLst>
                  <a:ext uri="{FF2B5EF4-FFF2-40B4-BE49-F238E27FC236}">
                    <a16:creationId xmlns:a16="http://schemas.microsoft.com/office/drawing/2014/main" id="{98E53831-69FA-4E15-9962-6803A104F82D}"/>
                  </a:ext>
                </a:extLst>
              </p:cNvPr>
              <p:cNvPicPr>
                <a:picLocks noGrp="1" noRot="1" noChangeAspect="1" noMove="1" noResize="1" noEditPoints="1" noAdjustHandles="1" noChangeArrowheads="1" noChangeShapeType="1"/>
              </p:cNvPicPr>
              <p:nvPr/>
            </p:nvPicPr>
            <p:blipFill>
              <a:blip r:embed="rId17"/>
              <a:stretch>
                <a:fillRect/>
              </a:stretch>
            </p:blipFill>
            <p:spPr>
              <a:xfrm flipH="1">
                <a:off x="3112762" y="2117752"/>
                <a:ext cx="81278" cy="45719"/>
              </a:xfrm>
              <a:prstGeom prst="rect">
                <a:avLst/>
              </a:prstGeom>
            </p:spPr>
          </p:pic>
        </mc:Fallback>
      </mc:AlternateContent>
      <p:sp>
        <p:nvSpPr>
          <p:cNvPr id="56" name="CaixaDeTexto 55">
            <a:extLst>
              <a:ext uri="{FF2B5EF4-FFF2-40B4-BE49-F238E27FC236}">
                <a16:creationId xmlns:a16="http://schemas.microsoft.com/office/drawing/2014/main" id="{57F3CD3D-735C-40F5-A797-2B3D51616326}"/>
              </a:ext>
            </a:extLst>
          </p:cNvPr>
          <p:cNvSpPr txBox="1"/>
          <p:nvPr/>
        </p:nvSpPr>
        <p:spPr>
          <a:xfrm>
            <a:off x="8632019" y="4804946"/>
            <a:ext cx="495217" cy="338554"/>
          </a:xfrm>
          <a:prstGeom prst="rect">
            <a:avLst/>
          </a:prstGeom>
          <a:noFill/>
        </p:spPr>
        <p:txBody>
          <a:bodyPr wrap="square" rtlCol="0">
            <a:spAutoFit/>
          </a:bodyPr>
          <a:lstStyle/>
          <a:p>
            <a:pPr algn="ctr"/>
            <a:r>
              <a:rPr lang="pt-PT" sz="1600" dirty="0">
                <a:solidFill>
                  <a:srgbClr val="588E9E"/>
                </a:solidFill>
                <a:latin typeface="Montserrat ExtraBold" panose="00000900000000000000" pitchFamily="2" charset="0"/>
              </a:rPr>
              <a:t>9</a:t>
            </a:r>
          </a:p>
        </p:txBody>
      </p:sp>
    </p:spTree>
    <p:extLst>
      <p:ext uri="{BB962C8B-B14F-4D97-AF65-F5344CB8AC3E}">
        <p14:creationId xmlns:p14="http://schemas.microsoft.com/office/powerpoint/2010/main" val="250769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985;p58">
            <a:extLst>
              <a:ext uri="{FF2B5EF4-FFF2-40B4-BE49-F238E27FC236}">
                <a16:creationId xmlns:a16="http://schemas.microsoft.com/office/drawing/2014/main" id="{D8B4FEEB-5614-4112-8905-C1C754C7F322}"/>
              </a:ext>
            </a:extLst>
          </p:cNvPr>
          <p:cNvSpPr txBox="1">
            <a:spLocks/>
          </p:cNvSpPr>
          <p:nvPr/>
        </p:nvSpPr>
        <p:spPr>
          <a:xfrm>
            <a:off x="845127" y="417681"/>
            <a:ext cx="7717800" cy="370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400" dirty="0">
                <a:latin typeface="Montserrat Black" panose="00000A00000000000000" pitchFamily="2" charset="0"/>
              </a:rPr>
              <a:t> Armazenamento de Dados no </a:t>
            </a:r>
            <a:r>
              <a:rPr lang="pt-PT" sz="2400" dirty="0" err="1">
                <a:latin typeface="Montserrat Black" panose="00000A00000000000000" pitchFamily="2" charset="0"/>
              </a:rPr>
              <a:t>Adafruit</a:t>
            </a:r>
            <a:r>
              <a:rPr lang="pt-PT" sz="2400" dirty="0">
                <a:latin typeface="Montserrat Black" panose="00000A00000000000000" pitchFamily="2" charset="0"/>
              </a:rPr>
              <a:t> IO</a:t>
            </a:r>
          </a:p>
        </p:txBody>
      </p:sp>
      <p:grpSp>
        <p:nvGrpSpPr>
          <p:cNvPr id="2" name="Agrupar 1">
            <a:extLst>
              <a:ext uri="{FF2B5EF4-FFF2-40B4-BE49-F238E27FC236}">
                <a16:creationId xmlns:a16="http://schemas.microsoft.com/office/drawing/2014/main" id="{06B92A16-B285-4FD6-915E-DFC145D5B71D}"/>
              </a:ext>
            </a:extLst>
          </p:cNvPr>
          <p:cNvGrpSpPr/>
          <p:nvPr/>
        </p:nvGrpSpPr>
        <p:grpSpPr>
          <a:xfrm>
            <a:off x="219918" y="1101765"/>
            <a:ext cx="2784987" cy="2939970"/>
            <a:chOff x="1597783" y="1046757"/>
            <a:chExt cx="3084325" cy="3305920"/>
          </a:xfrm>
        </p:grpSpPr>
        <p:pic>
          <p:nvPicPr>
            <p:cNvPr id="21" name="Picture 4" descr="Site Google Fit será desativado, usuários terão que utilizar o app">
              <a:extLst>
                <a:ext uri="{FF2B5EF4-FFF2-40B4-BE49-F238E27FC236}">
                  <a16:creationId xmlns:a16="http://schemas.microsoft.com/office/drawing/2014/main" id="{39A157A6-DE1C-45ED-BCBC-67BD7DF174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38" t="22605" r="18419" b="22302"/>
            <a:stretch/>
          </p:blipFill>
          <p:spPr bwMode="auto">
            <a:xfrm>
              <a:off x="1688706" y="1046757"/>
              <a:ext cx="828255" cy="679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6" descr="Overview | Adafruit IO | Adafruit Learning System">
              <a:extLst>
                <a:ext uri="{FF2B5EF4-FFF2-40B4-BE49-F238E27FC236}">
                  <a16:creationId xmlns:a16="http://schemas.microsoft.com/office/drawing/2014/main" id="{6B6034D4-B69D-4E24-B04C-7FD70F30C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100" y="1059758"/>
              <a:ext cx="849619" cy="687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Imagem 22">
              <a:extLst>
                <a:ext uri="{FF2B5EF4-FFF2-40B4-BE49-F238E27FC236}">
                  <a16:creationId xmlns:a16="http://schemas.microsoft.com/office/drawing/2014/main" id="{D60A1866-B742-49D7-A06F-24F6BF1C79F9}"/>
                </a:ext>
              </a:extLst>
            </p:cNvPr>
            <p:cNvPicPr>
              <a:picLocks noChangeAspect="1"/>
            </p:cNvPicPr>
            <p:nvPr/>
          </p:nvPicPr>
          <p:blipFill>
            <a:blip r:embed="rId7"/>
            <a:stretch>
              <a:fillRect/>
            </a:stretch>
          </p:blipFill>
          <p:spPr>
            <a:xfrm>
              <a:off x="3374501" y="2685779"/>
              <a:ext cx="1307607" cy="1666898"/>
            </a:xfrm>
            <a:prstGeom prst="rect">
              <a:avLst/>
            </a:prstGeom>
            <a:ln>
              <a:noFill/>
            </a:ln>
            <a:effectLst>
              <a:outerShdw blurRad="292100" dist="139700" dir="2700000" algn="tl" rotWithShape="0">
                <a:srgbClr val="333333">
                  <a:alpha val="65000"/>
                </a:srgbClr>
              </a:outerShdw>
            </a:effectLst>
          </p:spPr>
        </p:pic>
        <p:pic>
          <p:nvPicPr>
            <p:cNvPr id="24" name="Imagem 23">
              <a:extLst>
                <a:ext uri="{FF2B5EF4-FFF2-40B4-BE49-F238E27FC236}">
                  <a16:creationId xmlns:a16="http://schemas.microsoft.com/office/drawing/2014/main" id="{DB6DC828-B7AA-488A-BC81-CBF3341C23D5}"/>
                </a:ext>
              </a:extLst>
            </p:cNvPr>
            <p:cNvPicPr>
              <a:picLocks noChangeAspect="1"/>
            </p:cNvPicPr>
            <p:nvPr/>
          </p:nvPicPr>
          <p:blipFill>
            <a:blip r:embed="rId8"/>
            <a:stretch>
              <a:fillRect/>
            </a:stretch>
          </p:blipFill>
          <p:spPr>
            <a:xfrm>
              <a:off x="1597783" y="2691229"/>
              <a:ext cx="1529551" cy="1393007"/>
            </a:xfrm>
            <a:prstGeom prst="rect">
              <a:avLst/>
            </a:prstGeom>
            <a:ln>
              <a:noFill/>
            </a:ln>
            <a:effectLst>
              <a:outerShdw blurRad="292100" dist="139700" dir="2700000" algn="tl" rotWithShape="0">
                <a:srgbClr val="333333">
                  <a:alpha val="65000"/>
                </a:srgbClr>
              </a:outerShdw>
            </a:effectLst>
          </p:spPr>
        </p:pic>
        <p:sp>
          <p:nvSpPr>
            <p:cNvPr id="25" name="Seta: Para Baixo 24">
              <a:extLst>
                <a:ext uri="{FF2B5EF4-FFF2-40B4-BE49-F238E27FC236}">
                  <a16:creationId xmlns:a16="http://schemas.microsoft.com/office/drawing/2014/main" id="{32342A58-E3DA-426A-924B-6FE8BDA1129D}"/>
                </a:ext>
              </a:extLst>
            </p:cNvPr>
            <p:cNvSpPr/>
            <p:nvPr/>
          </p:nvSpPr>
          <p:spPr>
            <a:xfrm>
              <a:off x="2060499" y="1836286"/>
              <a:ext cx="101763" cy="745445"/>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Seta: Para a Direita 25">
              <a:extLst>
                <a:ext uri="{FF2B5EF4-FFF2-40B4-BE49-F238E27FC236}">
                  <a16:creationId xmlns:a16="http://schemas.microsoft.com/office/drawing/2014/main" id="{A0DF2432-F548-483E-96D0-807750DFF7DD}"/>
                </a:ext>
              </a:extLst>
            </p:cNvPr>
            <p:cNvSpPr/>
            <p:nvPr/>
          </p:nvSpPr>
          <p:spPr>
            <a:xfrm>
              <a:off x="2695570" y="1331045"/>
              <a:ext cx="751948" cy="109190"/>
            </a:xfrm>
            <a:prstGeom prst="right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Subtítulo 2">
              <a:extLst>
                <a:ext uri="{FF2B5EF4-FFF2-40B4-BE49-F238E27FC236}">
                  <a16:creationId xmlns:a16="http://schemas.microsoft.com/office/drawing/2014/main" id="{5FF205F8-4CD1-401E-9897-C255218CFD94}"/>
                </a:ext>
              </a:extLst>
            </p:cNvPr>
            <p:cNvSpPr txBox="1">
              <a:spLocks/>
            </p:cNvSpPr>
            <p:nvPr/>
          </p:nvSpPr>
          <p:spPr>
            <a:xfrm>
              <a:off x="2242470" y="1090975"/>
              <a:ext cx="1568547" cy="1853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Armazenamento</a:t>
              </a:r>
            </a:p>
          </p:txBody>
        </p:sp>
        <p:sp>
          <p:nvSpPr>
            <p:cNvPr id="28" name="Subtítulo 2">
              <a:extLst>
                <a:ext uri="{FF2B5EF4-FFF2-40B4-BE49-F238E27FC236}">
                  <a16:creationId xmlns:a16="http://schemas.microsoft.com/office/drawing/2014/main" id="{A409F571-A0CB-40D5-B285-43E10B561704}"/>
                </a:ext>
              </a:extLst>
            </p:cNvPr>
            <p:cNvSpPr txBox="1">
              <a:spLocks/>
            </p:cNvSpPr>
            <p:nvPr/>
          </p:nvSpPr>
          <p:spPr>
            <a:xfrm>
              <a:off x="2416541" y="1557865"/>
              <a:ext cx="1334063" cy="5262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900" dirty="0">
                  <a:latin typeface="Work Sans" pitchFamily="2" charset="0"/>
                </a:rPr>
                <a:t>OAuth2.0 </a:t>
              </a:r>
              <a:r>
                <a:rPr lang="pt-PT" sz="900" dirty="0" err="1">
                  <a:latin typeface="Work Sans" pitchFamily="2" charset="0"/>
                </a:rPr>
                <a:t>Playground</a:t>
              </a:r>
              <a:r>
                <a:rPr lang="pt-PT" sz="900" dirty="0">
                  <a:latin typeface="Work Sans" pitchFamily="2" charset="0"/>
                </a:rPr>
                <a:t> + </a:t>
              </a:r>
              <a:r>
                <a:rPr lang="pt-PT" sz="900" dirty="0" err="1">
                  <a:latin typeface="Work Sans" pitchFamily="2" charset="0"/>
                </a:rPr>
                <a:t>Python</a:t>
              </a:r>
              <a:endParaRPr lang="pt-PT" sz="900" dirty="0">
                <a:latin typeface="Work Sans" pitchFamily="2" charset="0"/>
              </a:endParaRPr>
            </a:p>
          </p:txBody>
        </p:sp>
        <p:sp>
          <p:nvSpPr>
            <p:cNvPr id="29" name="Seta: Para Baixo 28">
              <a:extLst>
                <a:ext uri="{FF2B5EF4-FFF2-40B4-BE49-F238E27FC236}">
                  <a16:creationId xmlns:a16="http://schemas.microsoft.com/office/drawing/2014/main" id="{B74F5940-3CD4-4586-B2DF-416D7455C603}"/>
                </a:ext>
              </a:extLst>
            </p:cNvPr>
            <p:cNvSpPr/>
            <p:nvPr/>
          </p:nvSpPr>
          <p:spPr>
            <a:xfrm>
              <a:off x="3941309" y="1814263"/>
              <a:ext cx="101763" cy="745445"/>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pic>
        <p:nvPicPr>
          <p:cNvPr id="32" name="Demonstração AI">
            <a:hlinkClick r:id="" action="ppaction://media"/>
            <a:extLst>
              <a:ext uri="{FF2B5EF4-FFF2-40B4-BE49-F238E27FC236}">
                <a16:creationId xmlns:a16="http://schemas.microsoft.com/office/drawing/2014/main" id="{D170F131-BA33-4DF2-8922-203F77116CD0}"/>
              </a:ext>
            </a:extLst>
          </p:cNvPr>
          <p:cNvPicPr>
            <a:picLocks noChangeAspect="1"/>
          </p:cNvPicPr>
          <p:nvPr>
            <a:videoFile r:link="rId1"/>
            <p:extLst>
              <p:ext uri="{DAA4B4D4-6D71-4841-9C94-3DE7FCFB9230}">
                <p14:media xmlns:p14="http://schemas.microsoft.com/office/powerpoint/2010/main" r:embed="rId2">
                  <p14:trim st="638" end="847.6458"/>
                </p14:media>
              </p:ext>
            </p:extLst>
          </p:nvPr>
        </p:nvPicPr>
        <p:blipFill rotWithShape="1">
          <a:blip r:embed="rId9"/>
          <a:srcRect b="5667"/>
          <a:stretch/>
        </p:blipFill>
        <p:spPr>
          <a:xfrm>
            <a:off x="3228084" y="1101765"/>
            <a:ext cx="5540637" cy="2939970"/>
          </a:xfrm>
          <a:prstGeom prst="rect">
            <a:avLst/>
          </a:prstGeom>
        </p:spPr>
      </p:pic>
      <p:sp>
        <p:nvSpPr>
          <p:cNvPr id="33" name="CaixaDeTexto 32">
            <a:extLst>
              <a:ext uri="{FF2B5EF4-FFF2-40B4-BE49-F238E27FC236}">
                <a16:creationId xmlns:a16="http://schemas.microsoft.com/office/drawing/2014/main" id="{AF55D550-E23A-41B7-897C-D90F10652895}"/>
              </a:ext>
            </a:extLst>
          </p:cNvPr>
          <p:cNvSpPr txBox="1"/>
          <p:nvPr/>
        </p:nvSpPr>
        <p:spPr>
          <a:xfrm>
            <a:off x="8562927" y="4804946"/>
            <a:ext cx="564309" cy="338554"/>
          </a:xfrm>
          <a:prstGeom prst="rect">
            <a:avLst/>
          </a:prstGeom>
          <a:noFill/>
        </p:spPr>
        <p:txBody>
          <a:bodyPr wrap="square" rtlCol="0">
            <a:spAutoFit/>
          </a:bodyPr>
          <a:lstStyle/>
          <a:p>
            <a:pPr algn="ctr"/>
            <a:r>
              <a:rPr lang="pt-PT" sz="1600" dirty="0">
                <a:solidFill>
                  <a:srgbClr val="56C6AA"/>
                </a:solidFill>
                <a:latin typeface="Montserrat ExtraBold" panose="00000900000000000000" pitchFamily="2" charset="0"/>
              </a:rPr>
              <a:t>10</a:t>
            </a:r>
          </a:p>
        </p:txBody>
      </p:sp>
    </p:spTree>
    <p:extLst>
      <p:ext uri="{BB962C8B-B14F-4D97-AF65-F5344CB8AC3E}">
        <p14:creationId xmlns:p14="http://schemas.microsoft.com/office/powerpoint/2010/main" val="50399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93"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985;p58">
            <a:extLst>
              <a:ext uri="{FF2B5EF4-FFF2-40B4-BE49-F238E27FC236}">
                <a16:creationId xmlns:a16="http://schemas.microsoft.com/office/drawing/2014/main" id="{D8B4FEEB-5614-4112-8905-C1C754C7F322}"/>
              </a:ext>
            </a:extLst>
          </p:cNvPr>
          <p:cNvSpPr txBox="1">
            <a:spLocks/>
          </p:cNvSpPr>
          <p:nvPr/>
        </p:nvSpPr>
        <p:spPr>
          <a:xfrm>
            <a:off x="845127" y="417681"/>
            <a:ext cx="7717800" cy="370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400" dirty="0">
                <a:latin typeface="Montserrat Black" panose="00000A00000000000000" pitchFamily="2" charset="0"/>
              </a:rPr>
              <a:t> Reenvio para a plataforma Google (Google </a:t>
            </a:r>
            <a:r>
              <a:rPr lang="pt-PT" sz="2400" dirty="0" err="1">
                <a:latin typeface="Montserrat Black" panose="00000A00000000000000" pitchFamily="2" charset="0"/>
              </a:rPr>
              <a:t>Sheets</a:t>
            </a:r>
            <a:r>
              <a:rPr lang="pt-PT" sz="2400" dirty="0">
                <a:latin typeface="Montserrat Black" panose="00000A00000000000000" pitchFamily="2" charset="0"/>
              </a:rPr>
              <a:t>)</a:t>
            </a:r>
          </a:p>
        </p:txBody>
      </p:sp>
      <p:grpSp>
        <p:nvGrpSpPr>
          <p:cNvPr id="5" name="Agrupar 4">
            <a:extLst>
              <a:ext uri="{FF2B5EF4-FFF2-40B4-BE49-F238E27FC236}">
                <a16:creationId xmlns:a16="http://schemas.microsoft.com/office/drawing/2014/main" id="{6D7604DB-3952-4F12-830F-F9A0EFE9DD63}"/>
              </a:ext>
            </a:extLst>
          </p:cNvPr>
          <p:cNvGrpSpPr/>
          <p:nvPr/>
        </p:nvGrpSpPr>
        <p:grpSpPr>
          <a:xfrm>
            <a:off x="1633084" y="1278301"/>
            <a:ext cx="5877831" cy="3865199"/>
            <a:chOff x="3258754" y="1066670"/>
            <a:chExt cx="5877831" cy="3865199"/>
          </a:xfrm>
        </p:grpSpPr>
        <p:grpSp>
          <p:nvGrpSpPr>
            <p:cNvPr id="3" name="Agrupar 2">
              <a:extLst>
                <a:ext uri="{FF2B5EF4-FFF2-40B4-BE49-F238E27FC236}">
                  <a16:creationId xmlns:a16="http://schemas.microsoft.com/office/drawing/2014/main" id="{6C9E1BD1-3894-46FD-AAA7-DFDF0BBC89C0}"/>
                </a:ext>
              </a:extLst>
            </p:cNvPr>
            <p:cNvGrpSpPr/>
            <p:nvPr/>
          </p:nvGrpSpPr>
          <p:grpSpPr>
            <a:xfrm>
              <a:off x="3258754" y="1147693"/>
              <a:ext cx="3110007" cy="3413329"/>
              <a:chOff x="3374501" y="939348"/>
              <a:chExt cx="3110007" cy="3413329"/>
            </a:xfrm>
          </p:grpSpPr>
          <p:pic>
            <p:nvPicPr>
              <p:cNvPr id="13" name="Picture 6" descr="Overview | Adafruit IO | Adafruit Learning System">
                <a:extLst>
                  <a:ext uri="{FF2B5EF4-FFF2-40B4-BE49-F238E27FC236}">
                    <a16:creationId xmlns:a16="http://schemas.microsoft.com/office/drawing/2014/main" id="{4DCB44E8-D011-4CB1-AA1F-A148844A0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100" y="1059758"/>
                <a:ext cx="849619" cy="687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0" descr="Automate stock management via Google Sheets - Lengow">
                <a:extLst>
                  <a:ext uri="{FF2B5EF4-FFF2-40B4-BE49-F238E27FC236}">
                    <a16:creationId xmlns:a16="http://schemas.microsoft.com/office/drawing/2014/main" id="{06078CAB-D6DE-4010-B5D7-186D187F52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t="8745" r="17414" b="10211"/>
              <a:stretch/>
            </p:blipFill>
            <p:spPr bwMode="auto">
              <a:xfrm>
                <a:off x="5371303" y="1061111"/>
                <a:ext cx="1096164" cy="6730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FB013927-771C-4723-B43D-3DA8B118178F}"/>
                  </a:ext>
                </a:extLst>
              </p:cNvPr>
              <p:cNvPicPr>
                <a:picLocks noChangeAspect="1"/>
              </p:cNvPicPr>
              <p:nvPr/>
            </p:nvPicPr>
            <p:blipFill>
              <a:blip r:embed="rId5"/>
              <a:stretch>
                <a:fillRect/>
              </a:stretch>
            </p:blipFill>
            <p:spPr>
              <a:xfrm>
                <a:off x="5115692" y="2671939"/>
                <a:ext cx="1368816" cy="1431586"/>
              </a:xfrm>
              <a:prstGeom prst="rect">
                <a:avLst/>
              </a:prstGeom>
              <a:ln>
                <a:noFill/>
              </a:ln>
              <a:effectLst>
                <a:outerShdw blurRad="292100" dist="139700" dir="2700000" algn="tl" rotWithShape="0">
                  <a:srgbClr val="333333">
                    <a:alpha val="65000"/>
                  </a:srgbClr>
                </a:outerShdw>
              </a:effectLst>
            </p:spPr>
          </p:pic>
          <p:pic>
            <p:nvPicPr>
              <p:cNvPr id="16" name="Imagem 15">
                <a:extLst>
                  <a:ext uri="{FF2B5EF4-FFF2-40B4-BE49-F238E27FC236}">
                    <a16:creationId xmlns:a16="http://schemas.microsoft.com/office/drawing/2014/main" id="{589D8F54-0FC7-49F1-A642-0B795E6AE3BE}"/>
                  </a:ext>
                </a:extLst>
              </p:cNvPr>
              <p:cNvPicPr>
                <a:picLocks noChangeAspect="1"/>
              </p:cNvPicPr>
              <p:nvPr/>
            </p:nvPicPr>
            <p:blipFill>
              <a:blip r:embed="rId6"/>
              <a:stretch>
                <a:fillRect/>
              </a:stretch>
            </p:blipFill>
            <p:spPr>
              <a:xfrm>
                <a:off x="3374501" y="2685779"/>
                <a:ext cx="1307607" cy="1666898"/>
              </a:xfrm>
              <a:prstGeom prst="rect">
                <a:avLst/>
              </a:prstGeom>
              <a:ln>
                <a:noFill/>
              </a:ln>
              <a:effectLst>
                <a:outerShdw blurRad="292100" dist="139700" dir="2700000" algn="tl" rotWithShape="0">
                  <a:srgbClr val="333333">
                    <a:alpha val="65000"/>
                  </a:srgbClr>
                </a:outerShdw>
              </a:effectLst>
            </p:spPr>
          </p:pic>
          <p:sp>
            <p:nvSpPr>
              <p:cNvPr id="17" name="Subtítulo 2">
                <a:extLst>
                  <a:ext uri="{FF2B5EF4-FFF2-40B4-BE49-F238E27FC236}">
                    <a16:creationId xmlns:a16="http://schemas.microsoft.com/office/drawing/2014/main" id="{58978783-74FB-4C31-A9E9-49B32B7E7863}"/>
                  </a:ext>
                </a:extLst>
              </p:cNvPr>
              <p:cNvSpPr txBox="1">
                <a:spLocks/>
              </p:cNvSpPr>
              <p:nvPr/>
            </p:nvSpPr>
            <p:spPr>
              <a:xfrm>
                <a:off x="4379867" y="939348"/>
                <a:ext cx="1061508" cy="34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Reenvio para plataforma Google</a:t>
                </a:r>
              </a:p>
            </p:txBody>
          </p:sp>
          <p:sp>
            <p:nvSpPr>
              <p:cNvPr id="18" name="Subtítulo 2">
                <a:extLst>
                  <a:ext uri="{FF2B5EF4-FFF2-40B4-BE49-F238E27FC236}">
                    <a16:creationId xmlns:a16="http://schemas.microsoft.com/office/drawing/2014/main" id="{FCD77B8D-C0D2-4818-97D2-EDD20E80AA8A}"/>
                  </a:ext>
                </a:extLst>
              </p:cNvPr>
              <p:cNvSpPr txBox="1">
                <a:spLocks/>
              </p:cNvSpPr>
              <p:nvPr/>
            </p:nvSpPr>
            <p:spPr>
              <a:xfrm>
                <a:off x="4278850" y="1550971"/>
                <a:ext cx="1334063" cy="39880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900" dirty="0">
                    <a:latin typeface="Work Sans" pitchFamily="2" charset="0"/>
                  </a:rPr>
                  <a:t>Google </a:t>
                </a:r>
                <a:r>
                  <a:rPr lang="pt-PT" sz="900" dirty="0" err="1">
                    <a:latin typeface="Work Sans" pitchFamily="2" charset="0"/>
                  </a:rPr>
                  <a:t>Cloud</a:t>
                </a:r>
                <a:r>
                  <a:rPr lang="pt-PT" sz="900" dirty="0">
                    <a:latin typeface="Work Sans" pitchFamily="2" charset="0"/>
                  </a:rPr>
                  <a:t> </a:t>
                </a:r>
                <a:r>
                  <a:rPr lang="pt-PT" sz="900" dirty="0" err="1">
                    <a:latin typeface="Work Sans" pitchFamily="2" charset="0"/>
                  </a:rPr>
                  <a:t>Platform</a:t>
                </a:r>
                <a:r>
                  <a:rPr lang="pt-PT" sz="900" dirty="0">
                    <a:latin typeface="Work Sans" pitchFamily="2" charset="0"/>
                  </a:rPr>
                  <a:t> + </a:t>
                </a:r>
                <a:r>
                  <a:rPr lang="pt-PT" sz="900" dirty="0" err="1">
                    <a:latin typeface="Work Sans" pitchFamily="2" charset="0"/>
                  </a:rPr>
                  <a:t>Python</a:t>
                </a:r>
                <a:endParaRPr lang="pt-PT" sz="900" dirty="0">
                  <a:latin typeface="Work Sans" pitchFamily="2" charset="0"/>
                </a:endParaRPr>
              </a:p>
            </p:txBody>
          </p:sp>
          <p:sp>
            <p:nvSpPr>
              <p:cNvPr id="19" name="Seta: Para Baixo 18">
                <a:extLst>
                  <a:ext uri="{FF2B5EF4-FFF2-40B4-BE49-F238E27FC236}">
                    <a16:creationId xmlns:a16="http://schemas.microsoft.com/office/drawing/2014/main" id="{4E786A68-69CB-4C34-AC36-EE31D208AA75}"/>
                  </a:ext>
                </a:extLst>
              </p:cNvPr>
              <p:cNvSpPr/>
              <p:nvPr/>
            </p:nvSpPr>
            <p:spPr>
              <a:xfrm>
                <a:off x="3941309" y="1814263"/>
                <a:ext cx="101763" cy="745445"/>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Seta: Para a Direita 29">
                <a:extLst>
                  <a:ext uri="{FF2B5EF4-FFF2-40B4-BE49-F238E27FC236}">
                    <a16:creationId xmlns:a16="http://schemas.microsoft.com/office/drawing/2014/main" id="{C8BC367D-3B60-4689-A656-9E72D6AE8FBB}"/>
                  </a:ext>
                </a:extLst>
              </p:cNvPr>
              <p:cNvSpPr/>
              <p:nvPr/>
            </p:nvSpPr>
            <p:spPr>
              <a:xfrm>
                <a:off x="4534646" y="1362715"/>
                <a:ext cx="751948" cy="109190"/>
              </a:xfrm>
              <a:prstGeom prst="right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Seta: Para Baixo 30">
                <a:extLst>
                  <a:ext uri="{FF2B5EF4-FFF2-40B4-BE49-F238E27FC236}">
                    <a16:creationId xmlns:a16="http://schemas.microsoft.com/office/drawing/2014/main" id="{A751947D-ED4C-4181-84C6-7145A2236CFE}"/>
                  </a:ext>
                </a:extLst>
              </p:cNvPr>
              <p:cNvSpPr/>
              <p:nvPr/>
            </p:nvSpPr>
            <p:spPr>
              <a:xfrm>
                <a:off x="5749218" y="1814263"/>
                <a:ext cx="101763" cy="745445"/>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pic>
          <p:nvPicPr>
            <p:cNvPr id="4" name="Imagem 3">
              <a:extLst>
                <a:ext uri="{FF2B5EF4-FFF2-40B4-BE49-F238E27FC236}">
                  <a16:creationId xmlns:a16="http://schemas.microsoft.com/office/drawing/2014/main" id="{AED0C201-65CF-4CDB-B9B3-F1B395B074AD}"/>
                </a:ext>
              </a:extLst>
            </p:cNvPr>
            <p:cNvPicPr>
              <a:picLocks noChangeAspect="1"/>
            </p:cNvPicPr>
            <p:nvPr/>
          </p:nvPicPr>
          <p:blipFill>
            <a:blip r:embed="rId7"/>
            <a:stretch>
              <a:fillRect/>
            </a:stretch>
          </p:blipFill>
          <p:spPr>
            <a:xfrm>
              <a:off x="6368761" y="1066670"/>
              <a:ext cx="2767824" cy="3865199"/>
            </a:xfrm>
            <a:prstGeom prst="rect">
              <a:avLst/>
            </a:prstGeom>
          </p:spPr>
        </p:pic>
      </p:grpSp>
      <mc:AlternateContent xmlns:mc="http://schemas.openxmlformats.org/markup-compatibility/2006">
        <mc:Choice xmlns:pslz="http://schemas.microsoft.com/office/powerpoint/2016/slidezoom" Requires="pslz">
          <p:graphicFrame>
            <p:nvGraphicFramePr>
              <p:cNvPr id="7" name="Pré-visualização de Diapositivo 6">
                <a:extLst>
                  <a:ext uri="{FF2B5EF4-FFF2-40B4-BE49-F238E27FC236}">
                    <a16:creationId xmlns:a16="http://schemas.microsoft.com/office/drawing/2014/main" id="{489BD5B5-AFCD-4109-895D-A3786012F152}"/>
                  </a:ext>
                </a:extLst>
              </p:cNvPr>
              <p:cNvGraphicFramePr>
                <a:graphicFrameLocks noChangeAspect="1"/>
              </p:cNvGraphicFramePr>
              <p:nvPr>
                <p:extLst>
                  <p:ext uri="{D42A27DB-BD31-4B8C-83A1-F6EECF244321}">
                    <p14:modId xmlns:p14="http://schemas.microsoft.com/office/powerpoint/2010/main" val="2432451359"/>
                  </p:ext>
                </p:extLst>
              </p:nvPr>
            </p:nvGraphicFramePr>
            <p:xfrm>
              <a:off x="6881880" y="1974614"/>
              <a:ext cx="81278" cy="45719"/>
            </p:xfrm>
            <a:graphic>
              <a:graphicData uri="http://schemas.microsoft.com/office/powerpoint/2016/slidezoom">
                <pslz:sldZm>
                  <pslz:sldZmObj sldId="257" cId="0">
                    <pslz:zmPr id="{A3663B59-0D60-4337-AA52-81A46C4E4D02}" returnToParent="0" transitionDur="1000">
                      <p166:blipFill xmlns:p166="http://schemas.microsoft.com/office/powerpoint/2016/6/main">
                        <a:blip r:embed="rId8"/>
                        <a:stretch>
                          <a:fillRect/>
                        </a:stretch>
                      </p166:blipFill>
                      <p166:spPr xmlns:p166="http://schemas.microsoft.com/office/powerpoint/2016/6/main">
                        <a:xfrm>
                          <a:off x="0" y="0"/>
                          <a:ext cx="81278" cy="45719"/>
                        </a:xfrm>
                        <a:prstGeom prst="rect">
                          <a:avLst/>
                        </a:prstGeom>
                      </p166:spPr>
                    </pslz:zmPr>
                  </pslz:sldZmObj>
                </pslz:sldZm>
              </a:graphicData>
            </a:graphic>
          </p:graphicFrame>
        </mc:Choice>
        <mc:Fallback>
          <p:pic>
            <p:nvPicPr>
              <p:cNvPr id="7" name="Pré-visualização de Diapositivo 6">
                <a:hlinkClick r:id="rId9" action="ppaction://hlinksldjump"/>
                <a:extLst>
                  <a:ext uri="{FF2B5EF4-FFF2-40B4-BE49-F238E27FC236}">
                    <a16:creationId xmlns:a16="http://schemas.microsoft.com/office/drawing/2014/main" id="{489BD5B5-AFCD-4109-895D-A3786012F152}"/>
                  </a:ext>
                </a:extLst>
              </p:cNvPr>
              <p:cNvPicPr>
                <a:picLocks noGrp="1" noRot="1" noChangeAspect="1" noMove="1" noResize="1" noEditPoints="1" noAdjustHandles="1" noChangeArrowheads="1" noChangeShapeType="1"/>
              </p:cNvPicPr>
              <p:nvPr/>
            </p:nvPicPr>
            <p:blipFill>
              <a:blip r:embed="rId8"/>
              <a:stretch>
                <a:fillRect/>
              </a:stretch>
            </p:blipFill>
            <p:spPr>
              <a:xfrm>
                <a:off x="6881880" y="1974614"/>
                <a:ext cx="81278" cy="45719"/>
              </a:xfrm>
              <a:prstGeom prst="rect">
                <a:avLst/>
              </a:prstGeom>
            </p:spPr>
          </p:pic>
        </mc:Fallback>
      </mc:AlternateContent>
      <p:sp>
        <p:nvSpPr>
          <p:cNvPr id="32" name="CaixaDeTexto 31">
            <a:extLst>
              <a:ext uri="{FF2B5EF4-FFF2-40B4-BE49-F238E27FC236}">
                <a16:creationId xmlns:a16="http://schemas.microsoft.com/office/drawing/2014/main" id="{3627B6F0-08E6-41BC-B937-4B96CC0AAD58}"/>
              </a:ext>
            </a:extLst>
          </p:cNvPr>
          <p:cNvSpPr txBox="1"/>
          <p:nvPr/>
        </p:nvSpPr>
        <p:spPr>
          <a:xfrm>
            <a:off x="8554048" y="4804946"/>
            <a:ext cx="573188" cy="338554"/>
          </a:xfrm>
          <a:prstGeom prst="rect">
            <a:avLst/>
          </a:prstGeom>
          <a:noFill/>
        </p:spPr>
        <p:txBody>
          <a:bodyPr wrap="square" rtlCol="0">
            <a:spAutoFit/>
          </a:bodyPr>
          <a:lstStyle/>
          <a:p>
            <a:pPr algn="ctr"/>
            <a:r>
              <a:rPr lang="pt-PT" sz="1600" dirty="0">
                <a:solidFill>
                  <a:srgbClr val="56C6AA"/>
                </a:solidFill>
                <a:latin typeface="Montserrat ExtraBold" panose="00000900000000000000" pitchFamily="2" charset="0"/>
              </a:rPr>
              <a:t>11</a:t>
            </a:r>
          </a:p>
        </p:txBody>
      </p:sp>
    </p:spTree>
    <p:extLst>
      <p:ext uri="{BB962C8B-B14F-4D97-AF65-F5344CB8AC3E}">
        <p14:creationId xmlns:p14="http://schemas.microsoft.com/office/powerpoint/2010/main" val="322493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xfrm>
            <a:off x="177195" y="2570125"/>
            <a:ext cx="4512405" cy="74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Resultados</a:t>
            </a:r>
            <a:endParaRPr dirty="0"/>
          </a:p>
        </p:txBody>
      </p:sp>
      <p:sp>
        <p:nvSpPr>
          <p:cNvPr id="497" name="Google Shape;497;p4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498" name="Google Shape;498;p41"/>
          <p:cNvGrpSpPr/>
          <p:nvPr/>
        </p:nvGrpSpPr>
        <p:grpSpPr>
          <a:xfrm>
            <a:off x="7887914" y="430733"/>
            <a:ext cx="789145" cy="768741"/>
            <a:chOff x="13094914" y="-3567967"/>
            <a:chExt cx="789145" cy="768741"/>
          </a:xfrm>
        </p:grpSpPr>
        <p:sp>
          <p:nvSpPr>
            <p:cNvPr id="499" name="Google Shape;499;p41"/>
            <p:cNvSpPr/>
            <p:nvPr/>
          </p:nvSpPr>
          <p:spPr>
            <a:xfrm rot="-1776322">
              <a:off x="13212180" y="-3485952"/>
              <a:ext cx="491831" cy="604711"/>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rot="-1776322">
              <a:off x="13715946" y="-3136550"/>
              <a:ext cx="139239" cy="153687"/>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1"/>
          <p:cNvSpPr/>
          <p:nvPr/>
        </p:nvSpPr>
        <p:spPr>
          <a:xfrm rot="-2700000">
            <a:off x="3830104" y="3974799"/>
            <a:ext cx="701745" cy="862802"/>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rot="2906884">
            <a:off x="2483638" y="3812257"/>
            <a:ext cx="502632" cy="51956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Retângulo 53">
            <a:extLst>
              <a:ext uri="{FF2B5EF4-FFF2-40B4-BE49-F238E27FC236}">
                <a16:creationId xmlns:a16="http://schemas.microsoft.com/office/drawing/2014/main" id="{BF4B1B3E-FE4E-4477-882B-81545BFBA637}"/>
              </a:ext>
            </a:extLst>
          </p:cNvPr>
          <p:cNvSpPr/>
          <p:nvPr/>
        </p:nvSpPr>
        <p:spPr>
          <a:xfrm>
            <a:off x="3101461" y="133023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5" name="Retângulo 54">
            <a:extLst>
              <a:ext uri="{FF2B5EF4-FFF2-40B4-BE49-F238E27FC236}">
                <a16:creationId xmlns:a16="http://schemas.microsoft.com/office/drawing/2014/main" id="{2D42267B-CEA7-4706-9E37-C916AC759C5F}"/>
              </a:ext>
            </a:extLst>
          </p:cNvPr>
          <p:cNvSpPr/>
          <p:nvPr/>
        </p:nvSpPr>
        <p:spPr>
          <a:xfrm>
            <a:off x="224725" y="23945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6" name="Retângulo 55">
            <a:extLst>
              <a:ext uri="{FF2B5EF4-FFF2-40B4-BE49-F238E27FC236}">
                <a16:creationId xmlns:a16="http://schemas.microsoft.com/office/drawing/2014/main" id="{A316F5E0-7161-4A20-A0B1-20A6A3F99E87}"/>
              </a:ext>
            </a:extLst>
          </p:cNvPr>
          <p:cNvSpPr/>
          <p:nvPr/>
        </p:nvSpPr>
        <p:spPr>
          <a:xfrm>
            <a:off x="6684760" y="143636"/>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Retângulo 56">
            <a:extLst>
              <a:ext uri="{FF2B5EF4-FFF2-40B4-BE49-F238E27FC236}">
                <a16:creationId xmlns:a16="http://schemas.microsoft.com/office/drawing/2014/main" id="{46BC5D5C-EB4E-4232-AFF4-17E0FE0DD447}"/>
              </a:ext>
            </a:extLst>
          </p:cNvPr>
          <p:cNvSpPr/>
          <p:nvPr/>
        </p:nvSpPr>
        <p:spPr>
          <a:xfrm>
            <a:off x="2385394" y="3699691"/>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9" name="CaixaDeTexto 58">
            <a:extLst>
              <a:ext uri="{FF2B5EF4-FFF2-40B4-BE49-F238E27FC236}">
                <a16:creationId xmlns:a16="http://schemas.microsoft.com/office/drawing/2014/main" id="{2E339D6D-9DA3-40A5-ACA5-2AF566E5C912}"/>
              </a:ext>
            </a:extLst>
          </p:cNvPr>
          <p:cNvSpPr txBox="1"/>
          <p:nvPr/>
        </p:nvSpPr>
        <p:spPr>
          <a:xfrm>
            <a:off x="8400871" y="4804946"/>
            <a:ext cx="726365"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12</a:t>
            </a:r>
          </a:p>
        </p:txBody>
      </p:sp>
      <mc:AlternateContent xmlns:mc="http://schemas.openxmlformats.org/markup-compatibility/2006" xmlns:pslz="http://schemas.microsoft.com/office/powerpoint/2016/slidezoom">
        <mc:Choice Requires="pslz">
          <p:graphicFrame>
            <p:nvGraphicFramePr>
              <p:cNvPr id="3" name="Pré-visualização de Diapositivo 2">
                <a:extLst>
                  <a:ext uri="{FF2B5EF4-FFF2-40B4-BE49-F238E27FC236}">
                    <a16:creationId xmlns:a16="http://schemas.microsoft.com/office/drawing/2014/main" id="{E26BA085-5AB0-4155-BEFF-5FBABC41EDD4}"/>
                  </a:ext>
                </a:extLst>
              </p:cNvPr>
              <p:cNvGraphicFramePr>
                <a:graphicFrameLocks noChangeAspect="1"/>
              </p:cNvGraphicFramePr>
              <p:nvPr/>
            </p:nvGraphicFramePr>
            <p:xfrm>
              <a:off x="424155" y="3199013"/>
              <a:ext cx="81975" cy="46111"/>
            </p:xfrm>
            <a:graphic>
              <a:graphicData uri="http://schemas.microsoft.com/office/powerpoint/2016/slidezoom">
                <pslz:sldZm>
                  <pslz:sldZmObj sldId="281" cId="0">
                    <pslz:zmPr id="{82F69F64-B878-4084-88D6-8FEEAB1CDD95}" returnToParent="0" transitionDur="1000">
                      <p166:blipFill xmlns:p166="http://schemas.microsoft.com/office/powerpoint/2016/6/main">
                        <a:blip r:embed="rId3"/>
                        <a:stretch>
                          <a:fillRect/>
                        </a:stretch>
                      </p166:blipFill>
                      <p166:spPr xmlns:p166="http://schemas.microsoft.com/office/powerpoint/2016/6/main">
                        <a:xfrm>
                          <a:off x="0" y="0"/>
                          <a:ext cx="81975" cy="46111"/>
                        </a:xfrm>
                        <a:prstGeom prst="rect">
                          <a:avLst/>
                        </a:prstGeom>
                      </p166:spPr>
                    </pslz:zmPr>
                  </pslz:sldZmObj>
                </pslz:sldZm>
              </a:graphicData>
            </a:graphic>
          </p:graphicFrame>
        </mc:Choice>
        <mc:Fallback xmlns="">
          <p:pic>
            <p:nvPicPr>
              <p:cNvPr id="3" name="Pré-visualização de Diapositivo 2">
                <a:hlinkClick r:id="rId4" action="ppaction://hlinksldjump"/>
                <a:extLst>
                  <a:ext uri="{FF2B5EF4-FFF2-40B4-BE49-F238E27FC236}">
                    <a16:creationId xmlns:a16="http://schemas.microsoft.com/office/drawing/2014/main" id="{E26BA085-5AB0-4155-BEFF-5FBABC41EDD4}"/>
                  </a:ext>
                </a:extLst>
              </p:cNvPr>
              <p:cNvPicPr>
                <a:picLocks noGrp="1" noRot="1" noChangeAspect="1" noMove="1" noResize="1" noEditPoints="1" noAdjustHandles="1" noChangeArrowheads="1" noChangeShapeType="1"/>
              </p:cNvPicPr>
              <p:nvPr/>
            </p:nvPicPr>
            <p:blipFill>
              <a:blip r:embed="rId5"/>
              <a:stretch>
                <a:fillRect/>
              </a:stretch>
            </p:blipFill>
            <p:spPr>
              <a:xfrm>
                <a:off x="424155" y="3199013"/>
                <a:ext cx="81975" cy="46111"/>
              </a:xfrm>
              <a:prstGeom prst="rect">
                <a:avLst/>
              </a:prstGeom>
            </p:spPr>
          </p:pic>
        </mc:Fallback>
      </mc:AlternateContent>
      <p:grpSp>
        <p:nvGrpSpPr>
          <p:cNvPr id="61" name="Google Shape;457;p40">
            <a:extLst>
              <a:ext uri="{FF2B5EF4-FFF2-40B4-BE49-F238E27FC236}">
                <a16:creationId xmlns:a16="http://schemas.microsoft.com/office/drawing/2014/main" id="{A9217095-DF93-4E8C-A813-7C72E2AFF881}"/>
              </a:ext>
            </a:extLst>
          </p:cNvPr>
          <p:cNvGrpSpPr/>
          <p:nvPr/>
        </p:nvGrpSpPr>
        <p:grpSpPr>
          <a:xfrm>
            <a:off x="4530258" y="1727277"/>
            <a:ext cx="1918896" cy="2662879"/>
            <a:chOff x="366700" y="1753220"/>
            <a:chExt cx="1918896" cy="2662879"/>
          </a:xfrm>
        </p:grpSpPr>
        <p:sp>
          <p:nvSpPr>
            <p:cNvPr id="82" name="Google Shape;458;p40">
              <a:extLst>
                <a:ext uri="{FF2B5EF4-FFF2-40B4-BE49-F238E27FC236}">
                  <a16:creationId xmlns:a16="http://schemas.microsoft.com/office/drawing/2014/main" id="{ACB5C380-D7B5-48E6-BFAA-CBFBE1D4BA67}"/>
                </a:ext>
              </a:extLst>
            </p:cNvPr>
            <p:cNvSpPr/>
            <p:nvPr/>
          </p:nvSpPr>
          <p:spPr>
            <a:xfrm>
              <a:off x="1649706" y="3223286"/>
              <a:ext cx="485456" cy="1066826"/>
            </a:xfrm>
            <a:custGeom>
              <a:avLst/>
              <a:gdLst/>
              <a:ahLst/>
              <a:cxnLst/>
              <a:rect l="l" t="t" r="r" b="b"/>
              <a:pathLst>
                <a:path w="7109" h="15622" extrusionOk="0">
                  <a:moveTo>
                    <a:pt x="465" y="4274"/>
                  </a:moveTo>
                  <a:cubicBezTo>
                    <a:pt x="2727" y="5489"/>
                    <a:pt x="3882" y="5727"/>
                    <a:pt x="3882" y="5727"/>
                  </a:cubicBezTo>
                  <a:cubicBezTo>
                    <a:pt x="3882" y="5727"/>
                    <a:pt x="2429" y="6644"/>
                    <a:pt x="2715" y="8882"/>
                  </a:cubicBezTo>
                  <a:cubicBezTo>
                    <a:pt x="3001" y="11121"/>
                    <a:pt x="3049" y="13383"/>
                    <a:pt x="2429" y="14919"/>
                  </a:cubicBezTo>
                  <a:cubicBezTo>
                    <a:pt x="2429" y="14919"/>
                    <a:pt x="2775" y="15621"/>
                    <a:pt x="3727" y="15347"/>
                  </a:cubicBezTo>
                  <a:lnTo>
                    <a:pt x="4180" y="14585"/>
                  </a:lnTo>
                  <a:cubicBezTo>
                    <a:pt x="4180" y="14585"/>
                    <a:pt x="5311" y="10882"/>
                    <a:pt x="6001" y="9120"/>
                  </a:cubicBezTo>
                  <a:cubicBezTo>
                    <a:pt x="6692" y="7358"/>
                    <a:pt x="7109" y="5775"/>
                    <a:pt x="7061" y="5334"/>
                  </a:cubicBezTo>
                  <a:cubicBezTo>
                    <a:pt x="7001" y="4608"/>
                    <a:pt x="6382" y="3000"/>
                    <a:pt x="5132" y="1500"/>
                  </a:cubicBezTo>
                  <a:cubicBezTo>
                    <a:pt x="3870" y="0"/>
                    <a:pt x="1" y="2941"/>
                    <a:pt x="1" y="29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9;p40">
              <a:extLst>
                <a:ext uri="{FF2B5EF4-FFF2-40B4-BE49-F238E27FC236}">
                  <a16:creationId xmlns:a16="http://schemas.microsoft.com/office/drawing/2014/main" id="{9FB4DA01-4F24-4602-B34E-F5DCF9E31738}"/>
                </a:ext>
              </a:extLst>
            </p:cNvPr>
            <p:cNvSpPr/>
            <p:nvPr/>
          </p:nvSpPr>
          <p:spPr>
            <a:xfrm>
              <a:off x="1544815" y="3089097"/>
              <a:ext cx="455409" cy="426130"/>
            </a:xfrm>
            <a:custGeom>
              <a:avLst/>
              <a:gdLst/>
              <a:ahLst/>
              <a:cxnLst/>
              <a:rect l="l" t="t" r="r" b="b"/>
              <a:pathLst>
                <a:path w="6669" h="6240" extrusionOk="0">
                  <a:moveTo>
                    <a:pt x="501" y="5049"/>
                  </a:moveTo>
                  <a:cubicBezTo>
                    <a:pt x="1191" y="5835"/>
                    <a:pt x="1989" y="6239"/>
                    <a:pt x="1989" y="6239"/>
                  </a:cubicBezTo>
                  <a:cubicBezTo>
                    <a:pt x="1989" y="6239"/>
                    <a:pt x="1715" y="5549"/>
                    <a:pt x="1810" y="5037"/>
                  </a:cubicBezTo>
                  <a:cubicBezTo>
                    <a:pt x="1810" y="5037"/>
                    <a:pt x="2858" y="5180"/>
                    <a:pt x="3989" y="4561"/>
                  </a:cubicBezTo>
                  <a:cubicBezTo>
                    <a:pt x="5132" y="3942"/>
                    <a:pt x="6073" y="3275"/>
                    <a:pt x="6668" y="3465"/>
                  </a:cubicBezTo>
                  <a:cubicBezTo>
                    <a:pt x="6668" y="3465"/>
                    <a:pt x="4870" y="1560"/>
                    <a:pt x="3561" y="774"/>
                  </a:cubicBezTo>
                  <a:cubicBezTo>
                    <a:pt x="2251" y="1"/>
                    <a:pt x="1" y="2429"/>
                    <a:pt x="1" y="2429"/>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60;p40">
              <a:extLst>
                <a:ext uri="{FF2B5EF4-FFF2-40B4-BE49-F238E27FC236}">
                  <a16:creationId xmlns:a16="http://schemas.microsoft.com/office/drawing/2014/main" id="{D1747816-4245-49C4-987A-1AE4459BAAEB}"/>
                </a:ext>
              </a:extLst>
            </p:cNvPr>
            <p:cNvSpPr/>
            <p:nvPr/>
          </p:nvSpPr>
          <p:spPr>
            <a:xfrm>
              <a:off x="531754" y="3467148"/>
              <a:ext cx="894430" cy="474137"/>
            </a:xfrm>
            <a:custGeom>
              <a:avLst/>
              <a:gdLst/>
              <a:ahLst/>
              <a:cxnLst/>
              <a:rect l="l" t="t" r="r" b="b"/>
              <a:pathLst>
                <a:path w="13098" h="6943" extrusionOk="0">
                  <a:moveTo>
                    <a:pt x="13097" y="2239"/>
                  </a:moveTo>
                  <a:cubicBezTo>
                    <a:pt x="11728" y="3680"/>
                    <a:pt x="10454" y="4823"/>
                    <a:pt x="9323" y="5216"/>
                  </a:cubicBezTo>
                  <a:cubicBezTo>
                    <a:pt x="8192" y="5597"/>
                    <a:pt x="5882" y="4752"/>
                    <a:pt x="846" y="6918"/>
                  </a:cubicBezTo>
                  <a:cubicBezTo>
                    <a:pt x="798" y="6930"/>
                    <a:pt x="751" y="6942"/>
                    <a:pt x="703" y="6930"/>
                  </a:cubicBezTo>
                  <a:cubicBezTo>
                    <a:pt x="501" y="6907"/>
                    <a:pt x="1" y="6788"/>
                    <a:pt x="36" y="6287"/>
                  </a:cubicBezTo>
                  <a:cubicBezTo>
                    <a:pt x="72" y="5656"/>
                    <a:pt x="584" y="5609"/>
                    <a:pt x="774" y="5525"/>
                  </a:cubicBezTo>
                  <a:cubicBezTo>
                    <a:pt x="2406" y="4835"/>
                    <a:pt x="3203" y="4323"/>
                    <a:pt x="4465" y="3192"/>
                  </a:cubicBezTo>
                  <a:cubicBezTo>
                    <a:pt x="5739" y="2061"/>
                    <a:pt x="7490" y="2561"/>
                    <a:pt x="7894" y="2418"/>
                  </a:cubicBezTo>
                  <a:cubicBezTo>
                    <a:pt x="8299" y="2263"/>
                    <a:pt x="8263" y="1656"/>
                    <a:pt x="8418" y="1120"/>
                  </a:cubicBezTo>
                  <a:cubicBezTo>
                    <a:pt x="8573" y="584"/>
                    <a:pt x="9907" y="1"/>
                    <a:pt x="11038" y="287"/>
                  </a:cubicBezTo>
                  <a:cubicBezTo>
                    <a:pt x="12181" y="596"/>
                    <a:pt x="13097" y="2239"/>
                    <a:pt x="13097" y="223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61;p40">
              <a:extLst>
                <a:ext uri="{FF2B5EF4-FFF2-40B4-BE49-F238E27FC236}">
                  <a16:creationId xmlns:a16="http://schemas.microsoft.com/office/drawing/2014/main" id="{C7A7C8A4-60B6-4881-8893-C4D5B9A805DF}"/>
                </a:ext>
              </a:extLst>
            </p:cNvPr>
            <p:cNvSpPr/>
            <p:nvPr/>
          </p:nvSpPr>
          <p:spPr>
            <a:xfrm>
              <a:off x="366700" y="3837959"/>
              <a:ext cx="270009" cy="437466"/>
            </a:xfrm>
            <a:custGeom>
              <a:avLst/>
              <a:gdLst/>
              <a:ahLst/>
              <a:cxnLst/>
              <a:rect l="l" t="t" r="r" b="b"/>
              <a:pathLst>
                <a:path w="3954" h="6406" extrusionOk="0">
                  <a:moveTo>
                    <a:pt x="2799" y="250"/>
                  </a:moveTo>
                  <a:cubicBezTo>
                    <a:pt x="2918" y="179"/>
                    <a:pt x="2691" y="0"/>
                    <a:pt x="2418" y="107"/>
                  </a:cubicBezTo>
                  <a:cubicBezTo>
                    <a:pt x="2144" y="215"/>
                    <a:pt x="763" y="465"/>
                    <a:pt x="489" y="417"/>
                  </a:cubicBezTo>
                  <a:cubicBezTo>
                    <a:pt x="203" y="369"/>
                    <a:pt x="1" y="619"/>
                    <a:pt x="24" y="881"/>
                  </a:cubicBezTo>
                  <a:cubicBezTo>
                    <a:pt x="60" y="1500"/>
                    <a:pt x="703" y="3858"/>
                    <a:pt x="774" y="4465"/>
                  </a:cubicBezTo>
                  <a:cubicBezTo>
                    <a:pt x="846" y="5084"/>
                    <a:pt x="1548" y="6406"/>
                    <a:pt x="2691" y="6311"/>
                  </a:cubicBezTo>
                  <a:cubicBezTo>
                    <a:pt x="3834" y="6215"/>
                    <a:pt x="3025" y="4691"/>
                    <a:pt x="3025" y="4167"/>
                  </a:cubicBezTo>
                  <a:cubicBezTo>
                    <a:pt x="3037" y="3346"/>
                    <a:pt x="3668" y="2417"/>
                    <a:pt x="3751" y="2250"/>
                  </a:cubicBezTo>
                  <a:cubicBezTo>
                    <a:pt x="3953" y="1858"/>
                    <a:pt x="3811" y="1346"/>
                    <a:pt x="3453" y="1405"/>
                  </a:cubicBezTo>
                  <a:cubicBezTo>
                    <a:pt x="2334" y="1596"/>
                    <a:pt x="2322" y="560"/>
                    <a:pt x="2799" y="25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62;p40">
              <a:extLst>
                <a:ext uri="{FF2B5EF4-FFF2-40B4-BE49-F238E27FC236}">
                  <a16:creationId xmlns:a16="http://schemas.microsoft.com/office/drawing/2014/main" id="{F65A40EE-4CBD-46A7-A056-CC368E0EAD8B}"/>
                </a:ext>
              </a:extLst>
            </p:cNvPr>
            <p:cNvSpPr/>
            <p:nvPr/>
          </p:nvSpPr>
          <p:spPr>
            <a:xfrm>
              <a:off x="1106607" y="3155748"/>
              <a:ext cx="571635" cy="493600"/>
            </a:xfrm>
            <a:custGeom>
              <a:avLst/>
              <a:gdLst/>
              <a:ahLst/>
              <a:cxnLst/>
              <a:rect l="l" t="t" r="r" b="b"/>
              <a:pathLst>
                <a:path w="8371" h="7228" extrusionOk="0">
                  <a:moveTo>
                    <a:pt x="8370" y="1096"/>
                  </a:moveTo>
                  <a:cubicBezTo>
                    <a:pt x="7465" y="3847"/>
                    <a:pt x="5346" y="6299"/>
                    <a:pt x="4679" y="6799"/>
                  </a:cubicBezTo>
                  <a:cubicBezTo>
                    <a:pt x="4679" y="6799"/>
                    <a:pt x="4358" y="6573"/>
                    <a:pt x="2941" y="6906"/>
                  </a:cubicBezTo>
                  <a:cubicBezTo>
                    <a:pt x="1524" y="7228"/>
                    <a:pt x="1917" y="5621"/>
                    <a:pt x="1917" y="5621"/>
                  </a:cubicBezTo>
                  <a:cubicBezTo>
                    <a:pt x="1917" y="5621"/>
                    <a:pt x="346" y="6275"/>
                    <a:pt x="0" y="5680"/>
                  </a:cubicBezTo>
                  <a:cubicBezTo>
                    <a:pt x="0" y="5680"/>
                    <a:pt x="679" y="3097"/>
                    <a:pt x="1358" y="2120"/>
                  </a:cubicBezTo>
                  <a:cubicBezTo>
                    <a:pt x="2036" y="1144"/>
                    <a:pt x="1965" y="1144"/>
                    <a:pt x="2036" y="799"/>
                  </a:cubicBezTo>
                  <a:cubicBezTo>
                    <a:pt x="2108" y="453"/>
                    <a:pt x="2822" y="37"/>
                    <a:pt x="5120" y="25"/>
                  </a:cubicBezTo>
                  <a:cubicBezTo>
                    <a:pt x="7418" y="1"/>
                    <a:pt x="8370" y="1096"/>
                    <a:pt x="8370" y="1096"/>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3;p40">
              <a:extLst>
                <a:ext uri="{FF2B5EF4-FFF2-40B4-BE49-F238E27FC236}">
                  <a16:creationId xmlns:a16="http://schemas.microsoft.com/office/drawing/2014/main" id="{9759AB68-E46B-4E6C-8E67-46EB70A596AA}"/>
                </a:ext>
              </a:extLst>
            </p:cNvPr>
            <p:cNvSpPr/>
            <p:nvPr/>
          </p:nvSpPr>
          <p:spPr>
            <a:xfrm>
              <a:off x="1154546" y="2265459"/>
              <a:ext cx="341574" cy="891185"/>
            </a:xfrm>
            <a:custGeom>
              <a:avLst/>
              <a:gdLst/>
              <a:ahLst/>
              <a:cxnLst/>
              <a:rect l="l" t="t" r="r" b="b"/>
              <a:pathLst>
                <a:path w="5002" h="13050" extrusionOk="0">
                  <a:moveTo>
                    <a:pt x="4954" y="1"/>
                  </a:moveTo>
                  <a:cubicBezTo>
                    <a:pt x="3275" y="1048"/>
                    <a:pt x="1596" y="2382"/>
                    <a:pt x="1239" y="2953"/>
                  </a:cubicBezTo>
                  <a:cubicBezTo>
                    <a:pt x="870" y="3525"/>
                    <a:pt x="1" y="5799"/>
                    <a:pt x="1298" y="9430"/>
                  </a:cubicBezTo>
                  <a:cubicBezTo>
                    <a:pt x="1298" y="9430"/>
                    <a:pt x="1084" y="10038"/>
                    <a:pt x="656" y="10609"/>
                  </a:cubicBezTo>
                  <a:cubicBezTo>
                    <a:pt x="227" y="11181"/>
                    <a:pt x="1" y="11919"/>
                    <a:pt x="144" y="12478"/>
                  </a:cubicBezTo>
                  <a:cubicBezTo>
                    <a:pt x="298" y="13050"/>
                    <a:pt x="1763" y="12990"/>
                    <a:pt x="2180" y="12585"/>
                  </a:cubicBezTo>
                  <a:cubicBezTo>
                    <a:pt x="2596" y="12181"/>
                    <a:pt x="3049" y="10930"/>
                    <a:pt x="2775" y="10454"/>
                  </a:cubicBezTo>
                  <a:cubicBezTo>
                    <a:pt x="2489" y="9978"/>
                    <a:pt x="2037" y="9514"/>
                    <a:pt x="1965" y="9276"/>
                  </a:cubicBezTo>
                  <a:cubicBezTo>
                    <a:pt x="1882" y="9037"/>
                    <a:pt x="2418" y="5656"/>
                    <a:pt x="3715" y="4370"/>
                  </a:cubicBezTo>
                  <a:cubicBezTo>
                    <a:pt x="5001" y="3084"/>
                    <a:pt x="4954" y="1"/>
                    <a:pt x="4954"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4;p40">
              <a:extLst>
                <a:ext uri="{FF2B5EF4-FFF2-40B4-BE49-F238E27FC236}">
                  <a16:creationId xmlns:a16="http://schemas.microsoft.com/office/drawing/2014/main" id="{709FE435-5630-47FE-A2E1-987B7BE88673}"/>
                </a:ext>
              </a:extLst>
            </p:cNvPr>
            <p:cNvSpPr/>
            <p:nvPr/>
          </p:nvSpPr>
          <p:spPr>
            <a:xfrm>
              <a:off x="1618840" y="1936987"/>
              <a:ext cx="234226" cy="344796"/>
            </a:xfrm>
            <a:custGeom>
              <a:avLst/>
              <a:gdLst/>
              <a:ahLst/>
              <a:cxnLst/>
              <a:rect l="l" t="t" r="r" b="b"/>
              <a:pathLst>
                <a:path w="3430" h="5049" extrusionOk="0">
                  <a:moveTo>
                    <a:pt x="3429" y="2572"/>
                  </a:moveTo>
                  <a:cubicBezTo>
                    <a:pt x="2989" y="3132"/>
                    <a:pt x="2119" y="4358"/>
                    <a:pt x="1905" y="5049"/>
                  </a:cubicBezTo>
                  <a:cubicBezTo>
                    <a:pt x="1905" y="5049"/>
                    <a:pt x="12" y="4549"/>
                    <a:pt x="0" y="3953"/>
                  </a:cubicBezTo>
                  <a:cubicBezTo>
                    <a:pt x="0" y="3953"/>
                    <a:pt x="369" y="3156"/>
                    <a:pt x="822" y="1572"/>
                  </a:cubicBezTo>
                  <a:cubicBezTo>
                    <a:pt x="1274" y="0"/>
                    <a:pt x="2929" y="1060"/>
                    <a:pt x="3167" y="1560"/>
                  </a:cubicBezTo>
                  <a:cubicBezTo>
                    <a:pt x="3417" y="2048"/>
                    <a:pt x="3429" y="2572"/>
                    <a:pt x="3429" y="2572"/>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5;p40">
              <a:extLst>
                <a:ext uri="{FF2B5EF4-FFF2-40B4-BE49-F238E27FC236}">
                  <a16:creationId xmlns:a16="http://schemas.microsoft.com/office/drawing/2014/main" id="{5C4FD39C-537A-4F6F-9267-7700276CC90C}"/>
                </a:ext>
              </a:extLst>
            </p:cNvPr>
            <p:cNvSpPr/>
            <p:nvPr/>
          </p:nvSpPr>
          <p:spPr>
            <a:xfrm>
              <a:off x="1577320" y="1753220"/>
              <a:ext cx="335906" cy="322875"/>
            </a:xfrm>
            <a:custGeom>
              <a:avLst/>
              <a:gdLst/>
              <a:ahLst/>
              <a:cxnLst/>
              <a:rect l="l" t="t" r="r" b="b"/>
              <a:pathLst>
                <a:path w="4919" h="4728" extrusionOk="0">
                  <a:moveTo>
                    <a:pt x="4859" y="2037"/>
                  </a:moveTo>
                  <a:cubicBezTo>
                    <a:pt x="4918" y="1894"/>
                    <a:pt x="4883" y="1715"/>
                    <a:pt x="4763" y="1608"/>
                  </a:cubicBezTo>
                  <a:cubicBezTo>
                    <a:pt x="4656" y="1513"/>
                    <a:pt x="4466" y="1489"/>
                    <a:pt x="4335" y="1572"/>
                  </a:cubicBezTo>
                  <a:cubicBezTo>
                    <a:pt x="4561" y="1429"/>
                    <a:pt x="4597" y="1060"/>
                    <a:pt x="4418" y="882"/>
                  </a:cubicBezTo>
                  <a:cubicBezTo>
                    <a:pt x="4228" y="691"/>
                    <a:pt x="3859" y="727"/>
                    <a:pt x="3716" y="953"/>
                  </a:cubicBezTo>
                  <a:cubicBezTo>
                    <a:pt x="3668" y="1036"/>
                    <a:pt x="3632" y="1156"/>
                    <a:pt x="3537" y="1167"/>
                  </a:cubicBezTo>
                  <a:cubicBezTo>
                    <a:pt x="3406" y="1203"/>
                    <a:pt x="3335" y="953"/>
                    <a:pt x="3251" y="703"/>
                  </a:cubicBezTo>
                  <a:cubicBezTo>
                    <a:pt x="3108" y="263"/>
                    <a:pt x="1977" y="1"/>
                    <a:pt x="1370" y="763"/>
                  </a:cubicBezTo>
                  <a:cubicBezTo>
                    <a:pt x="1180" y="1001"/>
                    <a:pt x="1168" y="1275"/>
                    <a:pt x="1465" y="1441"/>
                  </a:cubicBezTo>
                  <a:cubicBezTo>
                    <a:pt x="1227" y="1429"/>
                    <a:pt x="989" y="1429"/>
                    <a:pt x="763" y="1513"/>
                  </a:cubicBezTo>
                  <a:cubicBezTo>
                    <a:pt x="537" y="1584"/>
                    <a:pt x="334" y="1739"/>
                    <a:pt x="263" y="1965"/>
                  </a:cubicBezTo>
                  <a:cubicBezTo>
                    <a:pt x="180" y="2191"/>
                    <a:pt x="263" y="2465"/>
                    <a:pt x="477" y="2572"/>
                  </a:cubicBezTo>
                  <a:cubicBezTo>
                    <a:pt x="572" y="2620"/>
                    <a:pt x="680" y="2632"/>
                    <a:pt x="787" y="2668"/>
                  </a:cubicBezTo>
                  <a:cubicBezTo>
                    <a:pt x="882" y="2703"/>
                    <a:pt x="989" y="2775"/>
                    <a:pt x="1001" y="2870"/>
                  </a:cubicBezTo>
                  <a:cubicBezTo>
                    <a:pt x="1013" y="3025"/>
                    <a:pt x="846" y="3132"/>
                    <a:pt x="692" y="3144"/>
                  </a:cubicBezTo>
                  <a:cubicBezTo>
                    <a:pt x="537" y="3168"/>
                    <a:pt x="382" y="3132"/>
                    <a:pt x="239" y="3203"/>
                  </a:cubicBezTo>
                  <a:cubicBezTo>
                    <a:pt x="72" y="3287"/>
                    <a:pt x="1" y="3525"/>
                    <a:pt x="60" y="3703"/>
                  </a:cubicBezTo>
                  <a:cubicBezTo>
                    <a:pt x="132" y="3894"/>
                    <a:pt x="322" y="4013"/>
                    <a:pt x="513" y="4049"/>
                  </a:cubicBezTo>
                  <a:cubicBezTo>
                    <a:pt x="703" y="4084"/>
                    <a:pt x="906" y="4037"/>
                    <a:pt x="1084" y="3954"/>
                  </a:cubicBezTo>
                  <a:cubicBezTo>
                    <a:pt x="1049" y="4227"/>
                    <a:pt x="1192" y="4537"/>
                    <a:pt x="1442" y="4632"/>
                  </a:cubicBezTo>
                  <a:cubicBezTo>
                    <a:pt x="1715" y="4727"/>
                    <a:pt x="2013" y="4585"/>
                    <a:pt x="2192" y="4358"/>
                  </a:cubicBezTo>
                  <a:cubicBezTo>
                    <a:pt x="2358" y="4132"/>
                    <a:pt x="2430" y="3846"/>
                    <a:pt x="2489" y="3573"/>
                  </a:cubicBezTo>
                  <a:cubicBezTo>
                    <a:pt x="2620" y="3763"/>
                    <a:pt x="2847" y="3894"/>
                    <a:pt x="3073" y="3906"/>
                  </a:cubicBezTo>
                  <a:cubicBezTo>
                    <a:pt x="3418" y="3942"/>
                    <a:pt x="3751" y="3739"/>
                    <a:pt x="3966" y="3477"/>
                  </a:cubicBezTo>
                  <a:cubicBezTo>
                    <a:pt x="4168" y="3227"/>
                    <a:pt x="4275" y="2930"/>
                    <a:pt x="4406" y="2632"/>
                  </a:cubicBezTo>
                  <a:cubicBezTo>
                    <a:pt x="4513" y="2394"/>
                    <a:pt x="4752" y="2263"/>
                    <a:pt x="4859" y="2037"/>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6;p40">
              <a:extLst>
                <a:ext uri="{FF2B5EF4-FFF2-40B4-BE49-F238E27FC236}">
                  <a16:creationId xmlns:a16="http://schemas.microsoft.com/office/drawing/2014/main" id="{BDA6D37C-E066-4E26-AE15-3070A5DEDF0D}"/>
                </a:ext>
              </a:extLst>
            </p:cNvPr>
            <p:cNvSpPr/>
            <p:nvPr/>
          </p:nvSpPr>
          <p:spPr>
            <a:xfrm>
              <a:off x="1709868" y="1890619"/>
              <a:ext cx="219613" cy="258614"/>
            </a:xfrm>
            <a:custGeom>
              <a:avLst/>
              <a:gdLst/>
              <a:ahLst/>
              <a:cxnLst/>
              <a:rect l="l" t="t" r="r" b="b"/>
              <a:pathLst>
                <a:path w="3216" h="3787" extrusionOk="0">
                  <a:moveTo>
                    <a:pt x="1310" y="1715"/>
                  </a:moveTo>
                  <a:cubicBezTo>
                    <a:pt x="1048" y="1715"/>
                    <a:pt x="1001" y="858"/>
                    <a:pt x="501" y="1001"/>
                  </a:cubicBezTo>
                  <a:cubicBezTo>
                    <a:pt x="1" y="1144"/>
                    <a:pt x="513" y="2299"/>
                    <a:pt x="798" y="2144"/>
                  </a:cubicBezTo>
                  <a:cubicBezTo>
                    <a:pt x="1084" y="2001"/>
                    <a:pt x="1084" y="2049"/>
                    <a:pt x="1132" y="2156"/>
                  </a:cubicBezTo>
                  <a:cubicBezTo>
                    <a:pt x="1179" y="2263"/>
                    <a:pt x="1227" y="3144"/>
                    <a:pt x="1810" y="3466"/>
                  </a:cubicBezTo>
                  <a:cubicBezTo>
                    <a:pt x="2394" y="3787"/>
                    <a:pt x="2811" y="3489"/>
                    <a:pt x="2858" y="2346"/>
                  </a:cubicBezTo>
                  <a:cubicBezTo>
                    <a:pt x="2858" y="2346"/>
                    <a:pt x="3215" y="2203"/>
                    <a:pt x="3203" y="2037"/>
                  </a:cubicBezTo>
                  <a:cubicBezTo>
                    <a:pt x="3192" y="1858"/>
                    <a:pt x="2727" y="1739"/>
                    <a:pt x="2775" y="1501"/>
                  </a:cubicBezTo>
                  <a:cubicBezTo>
                    <a:pt x="2822" y="1251"/>
                    <a:pt x="2882" y="727"/>
                    <a:pt x="2584" y="358"/>
                  </a:cubicBezTo>
                  <a:cubicBezTo>
                    <a:pt x="2299" y="1"/>
                    <a:pt x="1822" y="382"/>
                    <a:pt x="1894" y="644"/>
                  </a:cubicBezTo>
                  <a:cubicBezTo>
                    <a:pt x="1953" y="906"/>
                    <a:pt x="1787" y="1120"/>
                    <a:pt x="1608" y="1025"/>
                  </a:cubicBezTo>
                  <a:cubicBezTo>
                    <a:pt x="1441" y="918"/>
                    <a:pt x="1810" y="1715"/>
                    <a:pt x="1310" y="171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7;p40">
              <a:extLst>
                <a:ext uri="{FF2B5EF4-FFF2-40B4-BE49-F238E27FC236}">
                  <a16:creationId xmlns:a16="http://schemas.microsoft.com/office/drawing/2014/main" id="{458E37DF-BA66-4BC5-AD84-BB3F08266395}"/>
                </a:ext>
              </a:extLst>
            </p:cNvPr>
            <p:cNvSpPr/>
            <p:nvPr/>
          </p:nvSpPr>
          <p:spPr>
            <a:xfrm>
              <a:off x="1243184" y="2190682"/>
              <a:ext cx="635074" cy="1101791"/>
            </a:xfrm>
            <a:custGeom>
              <a:avLst/>
              <a:gdLst/>
              <a:ahLst/>
              <a:cxnLst/>
              <a:rect l="l" t="t" r="r" b="b"/>
              <a:pathLst>
                <a:path w="9300" h="16134" extrusionOk="0">
                  <a:moveTo>
                    <a:pt x="7406" y="1322"/>
                  </a:moveTo>
                  <a:cubicBezTo>
                    <a:pt x="6597" y="893"/>
                    <a:pt x="6775" y="203"/>
                    <a:pt x="5704" y="107"/>
                  </a:cubicBezTo>
                  <a:cubicBezTo>
                    <a:pt x="4644" y="0"/>
                    <a:pt x="3858" y="119"/>
                    <a:pt x="3834" y="274"/>
                  </a:cubicBezTo>
                  <a:cubicBezTo>
                    <a:pt x="3822" y="417"/>
                    <a:pt x="3858" y="905"/>
                    <a:pt x="3656" y="1096"/>
                  </a:cubicBezTo>
                  <a:cubicBezTo>
                    <a:pt x="3453" y="1286"/>
                    <a:pt x="2894" y="1834"/>
                    <a:pt x="2572" y="2846"/>
                  </a:cubicBezTo>
                  <a:cubicBezTo>
                    <a:pt x="2251" y="3858"/>
                    <a:pt x="1965" y="5382"/>
                    <a:pt x="1965" y="7906"/>
                  </a:cubicBezTo>
                  <a:cubicBezTo>
                    <a:pt x="1965" y="10430"/>
                    <a:pt x="1501" y="11775"/>
                    <a:pt x="1215" y="11966"/>
                  </a:cubicBezTo>
                  <a:cubicBezTo>
                    <a:pt x="929" y="12156"/>
                    <a:pt x="0" y="12907"/>
                    <a:pt x="36" y="14931"/>
                  </a:cubicBezTo>
                  <a:cubicBezTo>
                    <a:pt x="36" y="14931"/>
                    <a:pt x="262" y="14585"/>
                    <a:pt x="2465" y="15264"/>
                  </a:cubicBezTo>
                  <a:cubicBezTo>
                    <a:pt x="4668" y="15943"/>
                    <a:pt x="5370" y="16133"/>
                    <a:pt x="6370" y="15228"/>
                  </a:cubicBezTo>
                  <a:cubicBezTo>
                    <a:pt x="7382" y="14335"/>
                    <a:pt x="7668" y="14061"/>
                    <a:pt x="7978" y="13930"/>
                  </a:cubicBezTo>
                  <a:cubicBezTo>
                    <a:pt x="7978" y="13930"/>
                    <a:pt x="7680" y="13192"/>
                    <a:pt x="7561" y="13252"/>
                  </a:cubicBezTo>
                  <a:cubicBezTo>
                    <a:pt x="7430" y="13311"/>
                    <a:pt x="7120" y="12764"/>
                    <a:pt x="7216" y="12014"/>
                  </a:cubicBezTo>
                  <a:cubicBezTo>
                    <a:pt x="7311" y="11263"/>
                    <a:pt x="8835" y="7692"/>
                    <a:pt x="9097" y="5144"/>
                  </a:cubicBezTo>
                  <a:cubicBezTo>
                    <a:pt x="9299" y="3096"/>
                    <a:pt x="7406" y="1322"/>
                    <a:pt x="7406" y="1322"/>
                  </a:cubicBezTo>
                  <a:close/>
                </a:path>
              </a:pathLst>
            </a:custGeom>
            <a:solidFill>
              <a:srgbClr val="EE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68;p40">
              <a:extLst>
                <a:ext uri="{FF2B5EF4-FFF2-40B4-BE49-F238E27FC236}">
                  <a16:creationId xmlns:a16="http://schemas.microsoft.com/office/drawing/2014/main" id="{641BA902-F690-4DA1-82F1-A5E946A2CA4B}"/>
                </a:ext>
              </a:extLst>
            </p:cNvPr>
            <p:cNvSpPr/>
            <p:nvPr/>
          </p:nvSpPr>
          <p:spPr>
            <a:xfrm>
              <a:off x="1461913" y="2241899"/>
              <a:ext cx="823684" cy="617205"/>
            </a:xfrm>
            <a:custGeom>
              <a:avLst/>
              <a:gdLst/>
              <a:ahLst/>
              <a:cxnLst/>
              <a:rect l="l" t="t" r="r" b="b"/>
              <a:pathLst>
                <a:path w="12062" h="9038" extrusionOk="0">
                  <a:moveTo>
                    <a:pt x="4846" y="5953"/>
                  </a:moveTo>
                  <a:cubicBezTo>
                    <a:pt x="4489" y="5049"/>
                    <a:pt x="4989" y="3965"/>
                    <a:pt x="5203" y="2739"/>
                  </a:cubicBezTo>
                  <a:cubicBezTo>
                    <a:pt x="5418" y="1500"/>
                    <a:pt x="4477" y="0"/>
                    <a:pt x="3060" y="596"/>
                  </a:cubicBezTo>
                  <a:cubicBezTo>
                    <a:pt x="1643" y="1191"/>
                    <a:pt x="0" y="4715"/>
                    <a:pt x="1822" y="7835"/>
                  </a:cubicBezTo>
                  <a:cubicBezTo>
                    <a:pt x="1822" y="7835"/>
                    <a:pt x="2703" y="9037"/>
                    <a:pt x="4846" y="8597"/>
                  </a:cubicBezTo>
                  <a:cubicBezTo>
                    <a:pt x="6977" y="8168"/>
                    <a:pt x="7680" y="7525"/>
                    <a:pt x="8311" y="7382"/>
                  </a:cubicBezTo>
                  <a:cubicBezTo>
                    <a:pt x="8311" y="7382"/>
                    <a:pt x="8966" y="7894"/>
                    <a:pt x="9192" y="8085"/>
                  </a:cubicBezTo>
                  <a:cubicBezTo>
                    <a:pt x="9418" y="8275"/>
                    <a:pt x="10847" y="8037"/>
                    <a:pt x="11145" y="7870"/>
                  </a:cubicBezTo>
                  <a:cubicBezTo>
                    <a:pt x="11442" y="7704"/>
                    <a:pt x="12061" y="6811"/>
                    <a:pt x="11549" y="6418"/>
                  </a:cubicBezTo>
                  <a:cubicBezTo>
                    <a:pt x="11359" y="6263"/>
                    <a:pt x="10966" y="6453"/>
                    <a:pt x="10252" y="6406"/>
                  </a:cubicBezTo>
                  <a:cubicBezTo>
                    <a:pt x="10037" y="6394"/>
                    <a:pt x="9549" y="6108"/>
                    <a:pt x="9549" y="6108"/>
                  </a:cubicBezTo>
                  <a:cubicBezTo>
                    <a:pt x="9549" y="6108"/>
                    <a:pt x="10144" y="5787"/>
                    <a:pt x="10061" y="5525"/>
                  </a:cubicBezTo>
                  <a:cubicBezTo>
                    <a:pt x="9990" y="5275"/>
                    <a:pt x="9799" y="5370"/>
                    <a:pt x="9716" y="5501"/>
                  </a:cubicBezTo>
                  <a:cubicBezTo>
                    <a:pt x="9644" y="5644"/>
                    <a:pt x="8978" y="5894"/>
                    <a:pt x="8859" y="5989"/>
                  </a:cubicBezTo>
                  <a:cubicBezTo>
                    <a:pt x="8739" y="6084"/>
                    <a:pt x="8251" y="6834"/>
                    <a:pt x="8251" y="6834"/>
                  </a:cubicBezTo>
                  <a:cubicBezTo>
                    <a:pt x="8251" y="6834"/>
                    <a:pt x="7346" y="6882"/>
                    <a:pt x="6537" y="6799"/>
                  </a:cubicBezTo>
                  <a:cubicBezTo>
                    <a:pt x="5453" y="6692"/>
                    <a:pt x="4846" y="5953"/>
                    <a:pt x="4846" y="595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9;p40">
              <a:extLst>
                <a:ext uri="{FF2B5EF4-FFF2-40B4-BE49-F238E27FC236}">
                  <a16:creationId xmlns:a16="http://schemas.microsoft.com/office/drawing/2014/main" id="{818F52EC-C437-4B47-8CC9-A04F1F872D41}"/>
                </a:ext>
              </a:extLst>
            </p:cNvPr>
            <p:cNvSpPr/>
            <p:nvPr/>
          </p:nvSpPr>
          <p:spPr>
            <a:xfrm>
              <a:off x="1755417" y="4195659"/>
              <a:ext cx="468384" cy="220440"/>
            </a:xfrm>
            <a:custGeom>
              <a:avLst/>
              <a:gdLst/>
              <a:ahLst/>
              <a:cxnLst/>
              <a:rect l="l" t="t" r="r" b="b"/>
              <a:pathLst>
                <a:path w="6859" h="3228" extrusionOk="0">
                  <a:moveTo>
                    <a:pt x="953" y="430"/>
                  </a:moveTo>
                  <a:cubicBezTo>
                    <a:pt x="786" y="49"/>
                    <a:pt x="465" y="394"/>
                    <a:pt x="512" y="513"/>
                  </a:cubicBezTo>
                  <a:cubicBezTo>
                    <a:pt x="548" y="620"/>
                    <a:pt x="250" y="1799"/>
                    <a:pt x="131" y="2251"/>
                  </a:cubicBezTo>
                  <a:cubicBezTo>
                    <a:pt x="0" y="2716"/>
                    <a:pt x="489" y="3013"/>
                    <a:pt x="1465" y="3120"/>
                  </a:cubicBezTo>
                  <a:cubicBezTo>
                    <a:pt x="2441" y="3228"/>
                    <a:pt x="3382" y="3144"/>
                    <a:pt x="4632" y="3144"/>
                  </a:cubicBezTo>
                  <a:cubicBezTo>
                    <a:pt x="5894" y="3144"/>
                    <a:pt x="6811" y="2727"/>
                    <a:pt x="6835" y="2489"/>
                  </a:cubicBezTo>
                  <a:cubicBezTo>
                    <a:pt x="6858" y="2239"/>
                    <a:pt x="6525" y="1954"/>
                    <a:pt x="6382" y="1965"/>
                  </a:cubicBezTo>
                  <a:cubicBezTo>
                    <a:pt x="6239" y="1977"/>
                    <a:pt x="4977" y="1763"/>
                    <a:pt x="4799" y="1680"/>
                  </a:cubicBezTo>
                  <a:cubicBezTo>
                    <a:pt x="4632" y="1608"/>
                    <a:pt x="3703" y="60"/>
                    <a:pt x="3191" y="37"/>
                  </a:cubicBezTo>
                  <a:cubicBezTo>
                    <a:pt x="2679" y="1"/>
                    <a:pt x="2525" y="763"/>
                    <a:pt x="2096" y="858"/>
                  </a:cubicBezTo>
                  <a:cubicBezTo>
                    <a:pt x="1286" y="1049"/>
                    <a:pt x="953" y="430"/>
                    <a:pt x="953" y="43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470;p40">
            <a:extLst>
              <a:ext uri="{FF2B5EF4-FFF2-40B4-BE49-F238E27FC236}">
                <a16:creationId xmlns:a16="http://schemas.microsoft.com/office/drawing/2014/main" id="{9EAE4F8F-93E9-4D7A-AD66-D18BBD4568BE}"/>
              </a:ext>
            </a:extLst>
          </p:cNvPr>
          <p:cNvGrpSpPr/>
          <p:nvPr/>
        </p:nvGrpSpPr>
        <p:grpSpPr>
          <a:xfrm>
            <a:off x="6527774" y="1910442"/>
            <a:ext cx="2013752" cy="2495122"/>
            <a:chOff x="6417150" y="2072555"/>
            <a:chExt cx="2013752" cy="2495122"/>
          </a:xfrm>
        </p:grpSpPr>
        <p:sp>
          <p:nvSpPr>
            <p:cNvPr id="63" name="Google Shape;471;p40">
              <a:extLst>
                <a:ext uri="{FF2B5EF4-FFF2-40B4-BE49-F238E27FC236}">
                  <a16:creationId xmlns:a16="http://schemas.microsoft.com/office/drawing/2014/main" id="{D8B0A240-45C7-4972-956C-90C27D4C00F6}"/>
                </a:ext>
              </a:extLst>
            </p:cNvPr>
            <p:cNvSpPr/>
            <p:nvPr/>
          </p:nvSpPr>
          <p:spPr>
            <a:xfrm>
              <a:off x="6417150" y="4008586"/>
              <a:ext cx="200538" cy="374983"/>
            </a:xfrm>
            <a:custGeom>
              <a:avLst/>
              <a:gdLst/>
              <a:ahLst/>
              <a:cxnLst/>
              <a:rect l="l" t="t" r="r" b="b"/>
              <a:pathLst>
                <a:path w="2490" h="4656" extrusionOk="0">
                  <a:moveTo>
                    <a:pt x="2275" y="667"/>
                  </a:moveTo>
                  <a:cubicBezTo>
                    <a:pt x="2239" y="322"/>
                    <a:pt x="1489" y="500"/>
                    <a:pt x="1061" y="250"/>
                  </a:cubicBezTo>
                  <a:cubicBezTo>
                    <a:pt x="620" y="0"/>
                    <a:pt x="382" y="179"/>
                    <a:pt x="239" y="810"/>
                  </a:cubicBezTo>
                  <a:cubicBezTo>
                    <a:pt x="96" y="1429"/>
                    <a:pt x="37" y="2394"/>
                    <a:pt x="25" y="2846"/>
                  </a:cubicBezTo>
                  <a:cubicBezTo>
                    <a:pt x="1" y="3298"/>
                    <a:pt x="537" y="4560"/>
                    <a:pt x="787" y="4608"/>
                  </a:cubicBezTo>
                  <a:cubicBezTo>
                    <a:pt x="1049" y="4656"/>
                    <a:pt x="1477" y="4144"/>
                    <a:pt x="1501" y="3953"/>
                  </a:cubicBezTo>
                  <a:cubicBezTo>
                    <a:pt x="1537" y="3763"/>
                    <a:pt x="1453" y="3036"/>
                    <a:pt x="1608" y="2894"/>
                  </a:cubicBezTo>
                  <a:cubicBezTo>
                    <a:pt x="1751" y="2739"/>
                    <a:pt x="2251" y="2001"/>
                    <a:pt x="2370" y="1560"/>
                  </a:cubicBezTo>
                  <a:cubicBezTo>
                    <a:pt x="2489" y="1131"/>
                    <a:pt x="2275" y="667"/>
                    <a:pt x="2275" y="667"/>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2;p40">
              <a:extLst>
                <a:ext uri="{FF2B5EF4-FFF2-40B4-BE49-F238E27FC236}">
                  <a16:creationId xmlns:a16="http://schemas.microsoft.com/office/drawing/2014/main" id="{BC64E48B-49D7-4154-81F5-E645C249BBC9}"/>
                </a:ext>
              </a:extLst>
            </p:cNvPr>
            <p:cNvSpPr/>
            <p:nvPr/>
          </p:nvSpPr>
          <p:spPr>
            <a:xfrm>
              <a:off x="6560023" y="3222303"/>
              <a:ext cx="928356" cy="912007"/>
            </a:xfrm>
            <a:custGeom>
              <a:avLst/>
              <a:gdLst/>
              <a:ahLst/>
              <a:cxnLst/>
              <a:rect l="l" t="t" r="r" b="b"/>
              <a:pathLst>
                <a:path w="11527" h="11324" extrusionOk="0">
                  <a:moveTo>
                    <a:pt x="11526" y="1870"/>
                  </a:moveTo>
                  <a:cubicBezTo>
                    <a:pt x="11181" y="3822"/>
                    <a:pt x="8812" y="8644"/>
                    <a:pt x="7990" y="9037"/>
                  </a:cubicBezTo>
                  <a:cubicBezTo>
                    <a:pt x="7168" y="9430"/>
                    <a:pt x="4406" y="8906"/>
                    <a:pt x="596" y="11323"/>
                  </a:cubicBezTo>
                  <a:cubicBezTo>
                    <a:pt x="596" y="11323"/>
                    <a:pt x="1" y="11156"/>
                    <a:pt x="501" y="10430"/>
                  </a:cubicBezTo>
                  <a:cubicBezTo>
                    <a:pt x="501" y="10430"/>
                    <a:pt x="620" y="10597"/>
                    <a:pt x="1394" y="9787"/>
                  </a:cubicBezTo>
                  <a:cubicBezTo>
                    <a:pt x="2168" y="8978"/>
                    <a:pt x="4049" y="6668"/>
                    <a:pt x="6121" y="7275"/>
                  </a:cubicBezTo>
                  <a:cubicBezTo>
                    <a:pt x="6121" y="7275"/>
                    <a:pt x="6537" y="7204"/>
                    <a:pt x="6776" y="6644"/>
                  </a:cubicBezTo>
                  <a:cubicBezTo>
                    <a:pt x="7002" y="6084"/>
                    <a:pt x="7442" y="2739"/>
                    <a:pt x="7692" y="1370"/>
                  </a:cubicBezTo>
                  <a:cubicBezTo>
                    <a:pt x="7942" y="0"/>
                    <a:pt x="11526" y="1870"/>
                    <a:pt x="11526" y="187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3;p40">
              <a:extLst>
                <a:ext uri="{FF2B5EF4-FFF2-40B4-BE49-F238E27FC236}">
                  <a16:creationId xmlns:a16="http://schemas.microsoft.com/office/drawing/2014/main" id="{6F9D5BA0-1262-4573-A3D8-D5722572A6F6}"/>
                </a:ext>
              </a:extLst>
            </p:cNvPr>
            <p:cNvSpPr/>
            <p:nvPr/>
          </p:nvSpPr>
          <p:spPr>
            <a:xfrm>
              <a:off x="7103729" y="3118732"/>
              <a:ext cx="254176" cy="342365"/>
            </a:xfrm>
            <a:custGeom>
              <a:avLst/>
              <a:gdLst/>
              <a:ahLst/>
              <a:cxnLst/>
              <a:rect l="l" t="t" r="r" b="b"/>
              <a:pathLst>
                <a:path w="3156" h="4251" extrusionOk="0">
                  <a:moveTo>
                    <a:pt x="1239" y="0"/>
                  </a:moveTo>
                  <a:cubicBezTo>
                    <a:pt x="548" y="810"/>
                    <a:pt x="584" y="1132"/>
                    <a:pt x="548" y="1739"/>
                  </a:cubicBezTo>
                  <a:cubicBezTo>
                    <a:pt x="525" y="2191"/>
                    <a:pt x="429" y="2751"/>
                    <a:pt x="215" y="2882"/>
                  </a:cubicBezTo>
                  <a:cubicBezTo>
                    <a:pt x="1" y="3025"/>
                    <a:pt x="1656" y="4251"/>
                    <a:pt x="2406" y="3418"/>
                  </a:cubicBezTo>
                  <a:cubicBezTo>
                    <a:pt x="3156" y="2596"/>
                    <a:pt x="2406" y="429"/>
                    <a:pt x="2406" y="429"/>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74;p40">
              <a:extLst>
                <a:ext uri="{FF2B5EF4-FFF2-40B4-BE49-F238E27FC236}">
                  <a16:creationId xmlns:a16="http://schemas.microsoft.com/office/drawing/2014/main" id="{9CA9D554-455D-4CC8-AAC5-48CF01EF8590}"/>
                </a:ext>
              </a:extLst>
            </p:cNvPr>
            <p:cNvSpPr/>
            <p:nvPr/>
          </p:nvSpPr>
          <p:spPr>
            <a:xfrm>
              <a:off x="7540965" y="3092799"/>
              <a:ext cx="126685" cy="91249"/>
            </a:xfrm>
            <a:custGeom>
              <a:avLst/>
              <a:gdLst/>
              <a:ahLst/>
              <a:cxnLst/>
              <a:rect l="l" t="t" r="r" b="b"/>
              <a:pathLst>
                <a:path w="1573" h="1133" extrusionOk="0">
                  <a:moveTo>
                    <a:pt x="1525" y="441"/>
                  </a:moveTo>
                  <a:cubicBezTo>
                    <a:pt x="1573" y="763"/>
                    <a:pt x="263" y="1132"/>
                    <a:pt x="263" y="1132"/>
                  </a:cubicBezTo>
                  <a:cubicBezTo>
                    <a:pt x="263" y="1132"/>
                    <a:pt x="1" y="251"/>
                    <a:pt x="1" y="239"/>
                  </a:cubicBezTo>
                  <a:cubicBezTo>
                    <a:pt x="1" y="227"/>
                    <a:pt x="1477" y="1"/>
                    <a:pt x="1525" y="4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75;p40">
              <a:extLst>
                <a:ext uri="{FF2B5EF4-FFF2-40B4-BE49-F238E27FC236}">
                  <a16:creationId xmlns:a16="http://schemas.microsoft.com/office/drawing/2014/main" id="{A9BF448F-D5C2-4072-9FC7-8D9AA60E6636}"/>
                </a:ext>
              </a:extLst>
            </p:cNvPr>
            <p:cNvSpPr/>
            <p:nvPr/>
          </p:nvSpPr>
          <p:spPr>
            <a:xfrm>
              <a:off x="7251434" y="3393927"/>
              <a:ext cx="178391" cy="63061"/>
            </a:xfrm>
            <a:custGeom>
              <a:avLst/>
              <a:gdLst/>
              <a:ahLst/>
              <a:cxnLst/>
              <a:rect l="l" t="t" r="r" b="b"/>
              <a:pathLst>
                <a:path w="2215" h="783" extrusionOk="0">
                  <a:moveTo>
                    <a:pt x="2084" y="1"/>
                  </a:moveTo>
                  <a:cubicBezTo>
                    <a:pt x="2084" y="1"/>
                    <a:pt x="0" y="310"/>
                    <a:pt x="346" y="608"/>
                  </a:cubicBezTo>
                  <a:cubicBezTo>
                    <a:pt x="502" y="741"/>
                    <a:pt x="817" y="782"/>
                    <a:pt x="1145" y="782"/>
                  </a:cubicBezTo>
                  <a:cubicBezTo>
                    <a:pt x="1664" y="782"/>
                    <a:pt x="2215" y="679"/>
                    <a:pt x="2215" y="679"/>
                  </a:cubicBezTo>
                  <a:lnTo>
                    <a:pt x="2084" y="1"/>
                  </a:lnTo>
                  <a:close/>
                </a:path>
              </a:pathLst>
            </a:custGeom>
            <a:solidFill>
              <a:srgbClr val="1E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6;p40">
              <a:extLst>
                <a:ext uri="{FF2B5EF4-FFF2-40B4-BE49-F238E27FC236}">
                  <a16:creationId xmlns:a16="http://schemas.microsoft.com/office/drawing/2014/main" id="{7E0491C2-98E4-4A34-93CC-B23F6C25F73F}"/>
                </a:ext>
              </a:extLst>
            </p:cNvPr>
            <p:cNvSpPr/>
            <p:nvPr/>
          </p:nvSpPr>
          <p:spPr>
            <a:xfrm>
              <a:off x="8060751" y="4192694"/>
              <a:ext cx="370150" cy="374983"/>
            </a:xfrm>
            <a:custGeom>
              <a:avLst/>
              <a:gdLst/>
              <a:ahLst/>
              <a:cxnLst/>
              <a:rect l="l" t="t" r="r" b="b"/>
              <a:pathLst>
                <a:path w="4596" h="4656" extrusionOk="0">
                  <a:moveTo>
                    <a:pt x="191" y="2786"/>
                  </a:moveTo>
                  <a:cubicBezTo>
                    <a:pt x="0" y="2798"/>
                    <a:pt x="298" y="3620"/>
                    <a:pt x="929" y="4132"/>
                  </a:cubicBezTo>
                  <a:cubicBezTo>
                    <a:pt x="1572" y="4656"/>
                    <a:pt x="2000" y="3894"/>
                    <a:pt x="2203" y="3644"/>
                  </a:cubicBezTo>
                  <a:cubicBezTo>
                    <a:pt x="2393" y="3406"/>
                    <a:pt x="2489" y="3227"/>
                    <a:pt x="3310" y="2715"/>
                  </a:cubicBezTo>
                  <a:cubicBezTo>
                    <a:pt x="4132" y="2203"/>
                    <a:pt x="4596" y="1286"/>
                    <a:pt x="4417" y="643"/>
                  </a:cubicBezTo>
                  <a:cubicBezTo>
                    <a:pt x="4239" y="0"/>
                    <a:pt x="3310" y="1001"/>
                    <a:pt x="3191" y="1001"/>
                  </a:cubicBezTo>
                  <a:cubicBezTo>
                    <a:pt x="3072" y="1001"/>
                    <a:pt x="905" y="1120"/>
                    <a:pt x="762" y="1822"/>
                  </a:cubicBezTo>
                  <a:cubicBezTo>
                    <a:pt x="619" y="2536"/>
                    <a:pt x="310" y="2786"/>
                    <a:pt x="191" y="2786"/>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7;p40">
              <a:extLst>
                <a:ext uri="{FF2B5EF4-FFF2-40B4-BE49-F238E27FC236}">
                  <a16:creationId xmlns:a16="http://schemas.microsoft.com/office/drawing/2014/main" id="{FEF550C5-7A25-4DF8-B55A-DC53A4934B22}"/>
                </a:ext>
              </a:extLst>
            </p:cNvPr>
            <p:cNvSpPr/>
            <p:nvPr/>
          </p:nvSpPr>
          <p:spPr>
            <a:xfrm>
              <a:off x="7350172" y="3244370"/>
              <a:ext cx="772032" cy="1188089"/>
            </a:xfrm>
            <a:custGeom>
              <a:avLst/>
              <a:gdLst/>
              <a:ahLst/>
              <a:cxnLst/>
              <a:rect l="l" t="t" r="r" b="b"/>
              <a:pathLst>
                <a:path w="9586" h="14752" extrusionOk="0">
                  <a:moveTo>
                    <a:pt x="4620" y="1917"/>
                  </a:moveTo>
                  <a:cubicBezTo>
                    <a:pt x="6049" y="4882"/>
                    <a:pt x="6382" y="6549"/>
                    <a:pt x="6490" y="7442"/>
                  </a:cubicBezTo>
                  <a:cubicBezTo>
                    <a:pt x="6597" y="8334"/>
                    <a:pt x="9585" y="13609"/>
                    <a:pt x="9585" y="13609"/>
                  </a:cubicBezTo>
                  <a:cubicBezTo>
                    <a:pt x="9502" y="13823"/>
                    <a:pt x="9538" y="14561"/>
                    <a:pt x="9383" y="14657"/>
                  </a:cubicBezTo>
                  <a:cubicBezTo>
                    <a:pt x="9228" y="14752"/>
                    <a:pt x="9014" y="14561"/>
                    <a:pt x="9014" y="14561"/>
                  </a:cubicBezTo>
                  <a:cubicBezTo>
                    <a:pt x="9014" y="14561"/>
                    <a:pt x="8490" y="13514"/>
                    <a:pt x="7490" y="12561"/>
                  </a:cubicBezTo>
                  <a:cubicBezTo>
                    <a:pt x="6478" y="11609"/>
                    <a:pt x="4799" y="11418"/>
                    <a:pt x="4620" y="7811"/>
                  </a:cubicBezTo>
                  <a:cubicBezTo>
                    <a:pt x="4620" y="7811"/>
                    <a:pt x="4418" y="6941"/>
                    <a:pt x="2489" y="4941"/>
                  </a:cubicBezTo>
                  <a:cubicBezTo>
                    <a:pt x="560" y="2929"/>
                    <a:pt x="1" y="750"/>
                    <a:pt x="1" y="750"/>
                  </a:cubicBezTo>
                  <a:lnTo>
                    <a:pt x="3656" y="0"/>
                  </a:ln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8;p40">
              <a:extLst>
                <a:ext uri="{FF2B5EF4-FFF2-40B4-BE49-F238E27FC236}">
                  <a16:creationId xmlns:a16="http://schemas.microsoft.com/office/drawing/2014/main" id="{975A7B4C-C681-4720-97D1-23FF5C5EA343}"/>
                </a:ext>
              </a:extLst>
            </p:cNvPr>
            <p:cNvSpPr/>
            <p:nvPr/>
          </p:nvSpPr>
          <p:spPr>
            <a:xfrm>
              <a:off x="7226467" y="3082248"/>
              <a:ext cx="495869" cy="360647"/>
            </a:xfrm>
            <a:custGeom>
              <a:avLst/>
              <a:gdLst/>
              <a:ahLst/>
              <a:cxnLst/>
              <a:rect l="l" t="t" r="r" b="b"/>
              <a:pathLst>
                <a:path w="6157" h="4478" extrusionOk="0">
                  <a:moveTo>
                    <a:pt x="4537" y="620"/>
                  </a:moveTo>
                  <a:cubicBezTo>
                    <a:pt x="5037" y="1751"/>
                    <a:pt x="6156" y="3930"/>
                    <a:pt x="6156" y="3930"/>
                  </a:cubicBezTo>
                  <a:cubicBezTo>
                    <a:pt x="6156" y="3930"/>
                    <a:pt x="5501" y="4263"/>
                    <a:pt x="4775" y="3394"/>
                  </a:cubicBezTo>
                  <a:cubicBezTo>
                    <a:pt x="4775" y="3394"/>
                    <a:pt x="4716" y="4156"/>
                    <a:pt x="3334" y="4287"/>
                  </a:cubicBezTo>
                  <a:cubicBezTo>
                    <a:pt x="1953" y="4406"/>
                    <a:pt x="691" y="4192"/>
                    <a:pt x="656" y="4478"/>
                  </a:cubicBezTo>
                  <a:cubicBezTo>
                    <a:pt x="656" y="4478"/>
                    <a:pt x="358" y="4287"/>
                    <a:pt x="537" y="3859"/>
                  </a:cubicBezTo>
                  <a:cubicBezTo>
                    <a:pt x="715" y="3430"/>
                    <a:pt x="608" y="2799"/>
                    <a:pt x="548" y="2632"/>
                  </a:cubicBezTo>
                  <a:cubicBezTo>
                    <a:pt x="501" y="2477"/>
                    <a:pt x="1" y="1418"/>
                    <a:pt x="763" y="703"/>
                  </a:cubicBezTo>
                  <a:cubicBezTo>
                    <a:pt x="1525" y="1"/>
                    <a:pt x="4537" y="620"/>
                    <a:pt x="4537" y="620"/>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9;p40">
              <a:extLst>
                <a:ext uri="{FF2B5EF4-FFF2-40B4-BE49-F238E27FC236}">
                  <a16:creationId xmlns:a16="http://schemas.microsoft.com/office/drawing/2014/main" id="{2A26420A-82B2-4094-9FE2-47A9A022619D}"/>
                </a:ext>
              </a:extLst>
            </p:cNvPr>
            <p:cNvSpPr/>
            <p:nvPr/>
          </p:nvSpPr>
          <p:spPr>
            <a:xfrm>
              <a:off x="7558280" y="2547240"/>
              <a:ext cx="189907" cy="293479"/>
            </a:xfrm>
            <a:custGeom>
              <a:avLst/>
              <a:gdLst/>
              <a:ahLst/>
              <a:cxnLst/>
              <a:rect l="l" t="t" r="r" b="b"/>
              <a:pathLst>
                <a:path w="2358" h="3644" extrusionOk="0">
                  <a:moveTo>
                    <a:pt x="405" y="3644"/>
                  </a:moveTo>
                  <a:cubicBezTo>
                    <a:pt x="405" y="3644"/>
                    <a:pt x="893" y="2655"/>
                    <a:pt x="1096" y="2393"/>
                  </a:cubicBezTo>
                  <a:cubicBezTo>
                    <a:pt x="1096" y="2393"/>
                    <a:pt x="1155" y="2346"/>
                    <a:pt x="1310" y="2393"/>
                  </a:cubicBezTo>
                  <a:cubicBezTo>
                    <a:pt x="1477" y="2453"/>
                    <a:pt x="2358" y="1381"/>
                    <a:pt x="2358" y="1298"/>
                  </a:cubicBezTo>
                  <a:cubicBezTo>
                    <a:pt x="2358" y="1227"/>
                    <a:pt x="2262" y="834"/>
                    <a:pt x="2036" y="691"/>
                  </a:cubicBezTo>
                  <a:cubicBezTo>
                    <a:pt x="1798" y="548"/>
                    <a:pt x="1739" y="334"/>
                    <a:pt x="1500" y="322"/>
                  </a:cubicBezTo>
                  <a:cubicBezTo>
                    <a:pt x="1250" y="322"/>
                    <a:pt x="1131" y="298"/>
                    <a:pt x="1012" y="488"/>
                  </a:cubicBezTo>
                  <a:cubicBezTo>
                    <a:pt x="905" y="679"/>
                    <a:pt x="822" y="762"/>
                    <a:pt x="822" y="762"/>
                  </a:cubicBezTo>
                  <a:cubicBezTo>
                    <a:pt x="822" y="762"/>
                    <a:pt x="917" y="346"/>
                    <a:pt x="786" y="179"/>
                  </a:cubicBezTo>
                  <a:cubicBezTo>
                    <a:pt x="643" y="0"/>
                    <a:pt x="465" y="119"/>
                    <a:pt x="477" y="179"/>
                  </a:cubicBezTo>
                  <a:cubicBezTo>
                    <a:pt x="477" y="238"/>
                    <a:pt x="524" y="608"/>
                    <a:pt x="441" y="786"/>
                  </a:cubicBezTo>
                  <a:cubicBezTo>
                    <a:pt x="357" y="953"/>
                    <a:pt x="274" y="1370"/>
                    <a:pt x="619" y="1691"/>
                  </a:cubicBezTo>
                  <a:cubicBezTo>
                    <a:pt x="619" y="1691"/>
                    <a:pt x="596" y="1953"/>
                    <a:pt x="298" y="2227"/>
                  </a:cubicBezTo>
                  <a:cubicBezTo>
                    <a:pt x="0" y="2501"/>
                    <a:pt x="405" y="3644"/>
                    <a:pt x="405" y="36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0;p40">
              <a:extLst>
                <a:ext uri="{FF2B5EF4-FFF2-40B4-BE49-F238E27FC236}">
                  <a16:creationId xmlns:a16="http://schemas.microsoft.com/office/drawing/2014/main" id="{F8A0F321-E25B-43ED-8186-A49BF09DDBE5}"/>
                </a:ext>
              </a:extLst>
            </p:cNvPr>
            <p:cNvSpPr/>
            <p:nvPr/>
          </p:nvSpPr>
          <p:spPr>
            <a:xfrm>
              <a:off x="7322387" y="2207776"/>
              <a:ext cx="254176" cy="281076"/>
            </a:xfrm>
            <a:custGeom>
              <a:avLst/>
              <a:gdLst/>
              <a:ahLst/>
              <a:cxnLst/>
              <a:rect l="l" t="t" r="r" b="b"/>
              <a:pathLst>
                <a:path w="3156" h="3490" extrusionOk="0">
                  <a:moveTo>
                    <a:pt x="1322" y="858"/>
                  </a:moveTo>
                  <a:cubicBezTo>
                    <a:pt x="1239" y="1477"/>
                    <a:pt x="334" y="2644"/>
                    <a:pt x="0" y="3037"/>
                  </a:cubicBezTo>
                  <a:cubicBezTo>
                    <a:pt x="0" y="3037"/>
                    <a:pt x="905" y="2929"/>
                    <a:pt x="1822" y="3489"/>
                  </a:cubicBezTo>
                  <a:cubicBezTo>
                    <a:pt x="1822" y="3489"/>
                    <a:pt x="2084" y="2477"/>
                    <a:pt x="3036" y="1727"/>
                  </a:cubicBezTo>
                  <a:cubicBezTo>
                    <a:pt x="3036" y="1727"/>
                    <a:pt x="3156" y="489"/>
                    <a:pt x="2251" y="239"/>
                  </a:cubicBezTo>
                  <a:cubicBezTo>
                    <a:pt x="1334" y="1"/>
                    <a:pt x="1322" y="858"/>
                    <a:pt x="1322" y="8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1;p40">
              <a:extLst>
                <a:ext uri="{FF2B5EF4-FFF2-40B4-BE49-F238E27FC236}">
                  <a16:creationId xmlns:a16="http://schemas.microsoft.com/office/drawing/2014/main" id="{0667EC2F-DEF9-4E66-B278-FC4C7DAECAEF}"/>
                </a:ext>
              </a:extLst>
            </p:cNvPr>
            <p:cNvSpPr/>
            <p:nvPr/>
          </p:nvSpPr>
          <p:spPr>
            <a:xfrm>
              <a:off x="7184266" y="2441737"/>
              <a:ext cx="479520" cy="782583"/>
            </a:xfrm>
            <a:custGeom>
              <a:avLst/>
              <a:gdLst/>
              <a:ahLst/>
              <a:cxnLst/>
              <a:rect l="l" t="t" r="r" b="b"/>
              <a:pathLst>
                <a:path w="5954" h="9717" extrusionOk="0">
                  <a:moveTo>
                    <a:pt x="1715" y="132"/>
                  </a:moveTo>
                  <a:cubicBezTo>
                    <a:pt x="263" y="334"/>
                    <a:pt x="1" y="2299"/>
                    <a:pt x="656" y="3537"/>
                  </a:cubicBezTo>
                  <a:cubicBezTo>
                    <a:pt x="1322" y="4775"/>
                    <a:pt x="1430" y="6716"/>
                    <a:pt x="239" y="8406"/>
                  </a:cubicBezTo>
                  <a:cubicBezTo>
                    <a:pt x="239" y="8406"/>
                    <a:pt x="560" y="9716"/>
                    <a:pt x="2489" y="9264"/>
                  </a:cubicBezTo>
                  <a:cubicBezTo>
                    <a:pt x="3858" y="8930"/>
                    <a:pt x="5942" y="8133"/>
                    <a:pt x="5954" y="8525"/>
                  </a:cubicBezTo>
                  <a:cubicBezTo>
                    <a:pt x="5954" y="8525"/>
                    <a:pt x="5775" y="7811"/>
                    <a:pt x="5502" y="7537"/>
                  </a:cubicBezTo>
                  <a:cubicBezTo>
                    <a:pt x="5228" y="7263"/>
                    <a:pt x="4954" y="4942"/>
                    <a:pt x="5073" y="4311"/>
                  </a:cubicBezTo>
                  <a:cubicBezTo>
                    <a:pt x="5204" y="3680"/>
                    <a:pt x="5382" y="2799"/>
                    <a:pt x="3537" y="584"/>
                  </a:cubicBezTo>
                  <a:cubicBezTo>
                    <a:pt x="3537" y="584"/>
                    <a:pt x="2680" y="1"/>
                    <a:pt x="1715" y="132"/>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82;p40">
              <a:extLst>
                <a:ext uri="{FF2B5EF4-FFF2-40B4-BE49-F238E27FC236}">
                  <a16:creationId xmlns:a16="http://schemas.microsoft.com/office/drawing/2014/main" id="{3C75148E-A2D0-40F3-823A-6798ADC408C4}"/>
                </a:ext>
              </a:extLst>
            </p:cNvPr>
            <p:cNvSpPr/>
            <p:nvPr/>
          </p:nvSpPr>
          <p:spPr>
            <a:xfrm>
              <a:off x="6966655" y="2083105"/>
              <a:ext cx="439252" cy="342445"/>
            </a:xfrm>
            <a:custGeom>
              <a:avLst/>
              <a:gdLst/>
              <a:ahLst/>
              <a:cxnLst/>
              <a:rect l="l" t="t" r="r" b="b"/>
              <a:pathLst>
                <a:path w="5454" h="4252" extrusionOk="0">
                  <a:moveTo>
                    <a:pt x="5120" y="596"/>
                  </a:moveTo>
                  <a:cubicBezTo>
                    <a:pt x="5084" y="382"/>
                    <a:pt x="4906" y="179"/>
                    <a:pt x="4691" y="132"/>
                  </a:cubicBezTo>
                  <a:cubicBezTo>
                    <a:pt x="4465" y="84"/>
                    <a:pt x="4227" y="167"/>
                    <a:pt x="4096" y="358"/>
                  </a:cubicBezTo>
                  <a:cubicBezTo>
                    <a:pt x="4024" y="453"/>
                    <a:pt x="3965" y="584"/>
                    <a:pt x="3846" y="572"/>
                  </a:cubicBezTo>
                  <a:cubicBezTo>
                    <a:pt x="3703" y="560"/>
                    <a:pt x="3679" y="382"/>
                    <a:pt x="3620" y="263"/>
                  </a:cubicBezTo>
                  <a:cubicBezTo>
                    <a:pt x="3524" y="84"/>
                    <a:pt x="3310" y="1"/>
                    <a:pt x="3108" y="13"/>
                  </a:cubicBezTo>
                  <a:cubicBezTo>
                    <a:pt x="2905" y="25"/>
                    <a:pt x="2727" y="120"/>
                    <a:pt x="2548" y="215"/>
                  </a:cubicBezTo>
                  <a:cubicBezTo>
                    <a:pt x="2393" y="298"/>
                    <a:pt x="2227" y="394"/>
                    <a:pt x="2096" y="536"/>
                  </a:cubicBezTo>
                  <a:cubicBezTo>
                    <a:pt x="1977" y="679"/>
                    <a:pt x="1893" y="858"/>
                    <a:pt x="1905" y="1048"/>
                  </a:cubicBezTo>
                  <a:cubicBezTo>
                    <a:pt x="1917" y="1263"/>
                    <a:pt x="2072" y="1501"/>
                    <a:pt x="1953" y="1679"/>
                  </a:cubicBezTo>
                  <a:cubicBezTo>
                    <a:pt x="1893" y="1775"/>
                    <a:pt x="1786" y="1822"/>
                    <a:pt x="1679" y="1834"/>
                  </a:cubicBezTo>
                  <a:cubicBezTo>
                    <a:pt x="1572" y="1846"/>
                    <a:pt x="1453" y="1834"/>
                    <a:pt x="1346" y="1834"/>
                  </a:cubicBezTo>
                  <a:cubicBezTo>
                    <a:pt x="845" y="1834"/>
                    <a:pt x="357" y="2168"/>
                    <a:pt x="179" y="2632"/>
                  </a:cubicBezTo>
                  <a:cubicBezTo>
                    <a:pt x="0" y="3108"/>
                    <a:pt x="155" y="3680"/>
                    <a:pt x="536" y="4013"/>
                  </a:cubicBezTo>
                  <a:cubicBezTo>
                    <a:pt x="691" y="4156"/>
                    <a:pt x="905" y="4251"/>
                    <a:pt x="1107" y="4215"/>
                  </a:cubicBezTo>
                  <a:cubicBezTo>
                    <a:pt x="1322" y="4168"/>
                    <a:pt x="1488" y="3989"/>
                    <a:pt x="1560" y="3787"/>
                  </a:cubicBezTo>
                  <a:cubicBezTo>
                    <a:pt x="1643" y="3596"/>
                    <a:pt x="1655" y="3370"/>
                    <a:pt x="1655" y="3156"/>
                  </a:cubicBezTo>
                  <a:cubicBezTo>
                    <a:pt x="1655" y="2977"/>
                    <a:pt x="1655" y="2799"/>
                    <a:pt x="1738" y="2644"/>
                  </a:cubicBezTo>
                  <a:cubicBezTo>
                    <a:pt x="1822" y="2489"/>
                    <a:pt x="2024" y="2382"/>
                    <a:pt x="2179" y="2465"/>
                  </a:cubicBezTo>
                  <a:cubicBezTo>
                    <a:pt x="2358" y="2561"/>
                    <a:pt x="2346" y="2811"/>
                    <a:pt x="2417" y="3001"/>
                  </a:cubicBezTo>
                  <a:cubicBezTo>
                    <a:pt x="2524" y="3263"/>
                    <a:pt x="2810" y="3430"/>
                    <a:pt x="3096" y="3418"/>
                  </a:cubicBezTo>
                  <a:cubicBezTo>
                    <a:pt x="3382" y="3406"/>
                    <a:pt x="3655" y="3239"/>
                    <a:pt x="3810" y="3001"/>
                  </a:cubicBezTo>
                  <a:cubicBezTo>
                    <a:pt x="3977" y="2763"/>
                    <a:pt x="4036" y="2477"/>
                    <a:pt x="4036" y="2191"/>
                  </a:cubicBezTo>
                  <a:cubicBezTo>
                    <a:pt x="4036" y="2096"/>
                    <a:pt x="4024" y="2001"/>
                    <a:pt x="4060" y="1918"/>
                  </a:cubicBezTo>
                  <a:cubicBezTo>
                    <a:pt x="4108" y="1834"/>
                    <a:pt x="4203" y="1775"/>
                    <a:pt x="4286" y="1822"/>
                  </a:cubicBezTo>
                  <a:cubicBezTo>
                    <a:pt x="4382" y="1858"/>
                    <a:pt x="4382" y="1989"/>
                    <a:pt x="4453" y="2060"/>
                  </a:cubicBezTo>
                  <a:cubicBezTo>
                    <a:pt x="4548" y="2156"/>
                    <a:pt x="4739" y="2084"/>
                    <a:pt x="4822" y="1965"/>
                  </a:cubicBezTo>
                  <a:cubicBezTo>
                    <a:pt x="4906" y="1846"/>
                    <a:pt x="4929" y="1703"/>
                    <a:pt x="5001" y="1572"/>
                  </a:cubicBezTo>
                  <a:cubicBezTo>
                    <a:pt x="5072" y="1453"/>
                    <a:pt x="5215" y="1358"/>
                    <a:pt x="5358" y="1406"/>
                  </a:cubicBezTo>
                  <a:cubicBezTo>
                    <a:pt x="5453" y="1239"/>
                    <a:pt x="5382" y="1168"/>
                    <a:pt x="5275" y="1072"/>
                  </a:cubicBezTo>
                  <a:cubicBezTo>
                    <a:pt x="5120" y="929"/>
                    <a:pt x="5156" y="787"/>
                    <a:pt x="5120" y="596"/>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3;p40">
              <a:extLst>
                <a:ext uri="{FF2B5EF4-FFF2-40B4-BE49-F238E27FC236}">
                  <a16:creationId xmlns:a16="http://schemas.microsoft.com/office/drawing/2014/main" id="{EE7BD02B-A397-4CC2-BC4E-A790CF99ABE6}"/>
                </a:ext>
              </a:extLst>
            </p:cNvPr>
            <p:cNvSpPr/>
            <p:nvPr/>
          </p:nvSpPr>
          <p:spPr>
            <a:xfrm>
              <a:off x="7638817" y="2176850"/>
              <a:ext cx="110739" cy="50578"/>
            </a:xfrm>
            <a:custGeom>
              <a:avLst/>
              <a:gdLst/>
              <a:ahLst/>
              <a:cxnLst/>
              <a:rect l="l" t="t" r="r" b="b"/>
              <a:pathLst>
                <a:path w="1375" h="628" extrusionOk="0">
                  <a:moveTo>
                    <a:pt x="1248" y="0"/>
                  </a:moveTo>
                  <a:cubicBezTo>
                    <a:pt x="913" y="0"/>
                    <a:pt x="0" y="265"/>
                    <a:pt x="0" y="265"/>
                  </a:cubicBezTo>
                  <a:lnTo>
                    <a:pt x="12" y="623"/>
                  </a:lnTo>
                  <a:cubicBezTo>
                    <a:pt x="58" y="626"/>
                    <a:pt x="103" y="628"/>
                    <a:pt x="148" y="628"/>
                  </a:cubicBezTo>
                  <a:cubicBezTo>
                    <a:pt x="833" y="628"/>
                    <a:pt x="1358" y="219"/>
                    <a:pt x="1370" y="51"/>
                  </a:cubicBezTo>
                  <a:cubicBezTo>
                    <a:pt x="1374" y="15"/>
                    <a:pt x="1327" y="0"/>
                    <a:pt x="1248" y="0"/>
                  </a:cubicBezTo>
                  <a:close/>
                </a:path>
              </a:pathLst>
            </a:custGeom>
            <a:solidFill>
              <a:srgbClr val="E960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84;p40">
              <a:extLst>
                <a:ext uri="{FF2B5EF4-FFF2-40B4-BE49-F238E27FC236}">
                  <a16:creationId xmlns:a16="http://schemas.microsoft.com/office/drawing/2014/main" id="{38AF82A6-4D26-4207-AFBA-F94D0EEDBB5C}"/>
                </a:ext>
              </a:extLst>
            </p:cNvPr>
            <p:cNvSpPr/>
            <p:nvPr/>
          </p:nvSpPr>
          <p:spPr>
            <a:xfrm>
              <a:off x="7406790" y="2152125"/>
              <a:ext cx="167840" cy="191921"/>
            </a:xfrm>
            <a:custGeom>
              <a:avLst/>
              <a:gdLst/>
              <a:ahLst/>
              <a:cxnLst/>
              <a:rect l="l" t="t" r="r" b="b"/>
              <a:pathLst>
                <a:path w="2084" h="2383" extrusionOk="0">
                  <a:moveTo>
                    <a:pt x="72" y="1180"/>
                  </a:moveTo>
                  <a:cubicBezTo>
                    <a:pt x="0" y="1346"/>
                    <a:pt x="48" y="1596"/>
                    <a:pt x="119" y="1858"/>
                  </a:cubicBezTo>
                  <a:cubicBezTo>
                    <a:pt x="179" y="2132"/>
                    <a:pt x="345" y="2073"/>
                    <a:pt x="524" y="2227"/>
                  </a:cubicBezTo>
                  <a:cubicBezTo>
                    <a:pt x="714" y="2382"/>
                    <a:pt x="965" y="1680"/>
                    <a:pt x="1000" y="1394"/>
                  </a:cubicBezTo>
                  <a:cubicBezTo>
                    <a:pt x="1048" y="1108"/>
                    <a:pt x="1393" y="1501"/>
                    <a:pt x="1643" y="1287"/>
                  </a:cubicBezTo>
                  <a:cubicBezTo>
                    <a:pt x="1881" y="1061"/>
                    <a:pt x="2084" y="549"/>
                    <a:pt x="2060" y="394"/>
                  </a:cubicBezTo>
                  <a:cubicBezTo>
                    <a:pt x="2024" y="251"/>
                    <a:pt x="595" y="1"/>
                    <a:pt x="72" y="118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85;p40">
              <a:extLst>
                <a:ext uri="{FF2B5EF4-FFF2-40B4-BE49-F238E27FC236}">
                  <a16:creationId xmlns:a16="http://schemas.microsoft.com/office/drawing/2014/main" id="{3A8DA554-2BA7-4CB8-9CFA-EF7FC11A1485}"/>
                </a:ext>
              </a:extLst>
            </p:cNvPr>
            <p:cNvSpPr/>
            <p:nvPr/>
          </p:nvSpPr>
          <p:spPr>
            <a:xfrm>
              <a:off x="7462361" y="2183776"/>
              <a:ext cx="186122" cy="190954"/>
            </a:xfrm>
            <a:custGeom>
              <a:avLst/>
              <a:gdLst/>
              <a:ahLst/>
              <a:cxnLst/>
              <a:rect l="l" t="t" r="r" b="b"/>
              <a:pathLst>
                <a:path w="2311" h="2371" extrusionOk="0">
                  <a:moveTo>
                    <a:pt x="1370" y="1"/>
                  </a:moveTo>
                  <a:cubicBezTo>
                    <a:pt x="1144" y="132"/>
                    <a:pt x="1084" y="382"/>
                    <a:pt x="1048" y="596"/>
                  </a:cubicBezTo>
                  <a:cubicBezTo>
                    <a:pt x="1013" y="810"/>
                    <a:pt x="703" y="882"/>
                    <a:pt x="560" y="691"/>
                  </a:cubicBezTo>
                  <a:cubicBezTo>
                    <a:pt x="429" y="501"/>
                    <a:pt x="251" y="465"/>
                    <a:pt x="132" y="584"/>
                  </a:cubicBezTo>
                  <a:cubicBezTo>
                    <a:pt x="1" y="691"/>
                    <a:pt x="191" y="1144"/>
                    <a:pt x="394" y="1180"/>
                  </a:cubicBezTo>
                  <a:cubicBezTo>
                    <a:pt x="584" y="1215"/>
                    <a:pt x="584" y="1061"/>
                    <a:pt x="620" y="1049"/>
                  </a:cubicBezTo>
                  <a:cubicBezTo>
                    <a:pt x="667" y="1037"/>
                    <a:pt x="632" y="1227"/>
                    <a:pt x="727" y="1596"/>
                  </a:cubicBezTo>
                  <a:cubicBezTo>
                    <a:pt x="822" y="1965"/>
                    <a:pt x="1191" y="2370"/>
                    <a:pt x="1501" y="2287"/>
                  </a:cubicBezTo>
                  <a:cubicBezTo>
                    <a:pt x="1810" y="2203"/>
                    <a:pt x="2013" y="1703"/>
                    <a:pt x="2025" y="1572"/>
                  </a:cubicBezTo>
                  <a:cubicBezTo>
                    <a:pt x="2049" y="1453"/>
                    <a:pt x="2263" y="1501"/>
                    <a:pt x="2287" y="1406"/>
                  </a:cubicBezTo>
                  <a:cubicBezTo>
                    <a:pt x="2310" y="1322"/>
                    <a:pt x="2120" y="1084"/>
                    <a:pt x="2144" y="1001"/>
                  </a:cubicBezTo>
                  <a:cubicBezTo>
                    <a:pt x="2180" y="918"/>
                    <a:pt x="2287" y="894"/>
                    <a:pt x="2287" y="346"/>
                  </a:cubicBezTo>
                  <a:cubicBezTo>
                    <a:pt x="2287" y="346"/>
                    <a:pt x="1870" y="382"/>
                    <a:pt x="1370"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6;p40">
              <a:extLst>
                <a:ext uri="{FF2B5EF4-FFF2-40B4-BE49-F238E27FC236}">
                  <a16:creationId xmlns:a16="http://schemas.microsoft.com/office/drawing/2014/main" id="{23CB44E8-372E-4909-9982-14B05F16FE2D}"/>
                </a:ext>
              </a:extLst>
            </p:cNvPr>
            <p:cNvSpPr/>
            <p:nvPr/>
          </p:nvSpPr>
          <p:spPr>
            <a:xfrm>
              <a:off x="7372240" y="2072555"/>
              <a:ext cx="377882" cy="181290"/>
            </a:xfrm>
            <a:custGeom>
              <a:avLst/>
              <a:gdLst/>
              <a:ahLst/>
              <a:cxnLst/>
              <a:rect l="l" t="t" r="r" b="b"/>
              <a:pathLst>
                <a:path w="4692" h="2251" extrusionOk="0">
                  <a:moveTo>
                    <a:pt x="477" y="2251"/>
                  </a:moveTo>
                  <a:cubicBezTo>
                    <a:pt x="358" y="2168"/>
                    <a:pt x="322" y="1775"/>
                    <a:pt x="227" y="1620"/>
                  </a:cubicBezTo>
                  <a:cubicBezTo>
                    <a:pt x="131" y="1465"/>
                    <a:pt x="0" y="1084"/>
                    <a:pt x="905" y="560"/>
                  </a:cubicBezTo>
                  <a:cubicBezTo>
                    <a:pt x="1798" y="25"/>
                    <a:pt x="2394" y="1"/>
                    <a:pt x="2632" y="191"/>
                  </a:cubicBezTo>
                  <a:cubicBezTo>
                    <a:pt x="2858" y="370"/>
                    <a:pt x="3334" y="834"/>
                    <a:pt x="3406" y="977"/>
                  </a:cubicBezTo>
                  <a:cubicBezTo>
                    <a:pt x="3406" y="977"/>
                    <a:pt x="3739" y="1096"/>
                    <a:pt x="4191" y="1120"/>
                  </a:cubicBezTo>
                  <a:cubicBezTo>
                    <a:pt x="4632" y="1144"/>
                    <a:pt x="4692" y="1215"/>
                    <a:pt x="4680" y="1346"/>
                  </a:cubicBezTo>
                  <a:cubicBezTo>
                    <a:pt x="4680" y="1346"/>
                    <a:pt x="4680" y="1275"/>
                    <a:pt x="4513" y="1382"/>
                  </a:cubicBezTo>
                  <a:cubicBezTo>
                    <a:pt x="4287" y="1549"/>
                    <a:pt x="3965" y="1691"/>
                    <a:pt x="3406" y="1727"/>
                  </a:cubicBezTo>
                  <a:cubicBezTo>
                    <a:pt x="2858" y="1763"/>
                    <a:pt x="2489" y="1382"/>
                    <a:pt x="2489" y="1382"/>
                  </a:cubicBezTo>
                  <a:cubicBezTo>
                    <a:pt x="2489" y="1382"/>
                    <a:pt x="1584" y="1596"/>
                    <a:pt x="477" y="2251"/>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7;p40">
              <a:extLst>
                <a:ext uri="{FF2B5EF4-FFF2-40B4-BE49-F238E27FC236}">
                  <a16:creationId xmlns:a16="http://schemas.microsoft.com/office/drawing/2014/main" id="{90A999FD-27B1-4F7F-AEF1-873E9646252F}"/>
                </a:ext>
              </a:extLst>
            </p:cNvPr>
            <p:cNvSpPr/>
            <p:nvPr/>
          </p:nvSpPr>
          <p:spPr>
            <a:xfrm>
              <a:off x="7202548" y="2565442"/>
              <a:ext cx="119920" cy="150605"/>
            </a:xfrm>
            <a:custGeom>
              <a:avLst/>
              <a:gdLst/>
              <a:ahLst/>
              <a:cxnLst/>
              <a:rect l="l" t="t" r="r" b="b"/>
              <a:pathLst>
                <a:path w="1489" h="1870" extrusionOk="0">
                  <a:moveTo>
                    <a:pt x="1488" y="1751"/>
                  </a:moveTo>
                  <a:cubicBezTo>
                    <a:pt x="1322" y="1870"/>
                    <a:pt x="24" y="560"/>
                    <a:pt x="12" y="524"/>
                  </a:cubicBezTo>
                  <a:cubicBezTo>
                    <a:pt x="0" y="501"/>
                    <a:pt x="1286" y="1"/>
                    <a:pt x="1286"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8;p40">
              <a:extLst>
                <a:ext uri="{FF2B5EF4-FFF2-40B4-BE49-F238E27FC236}">
                  <a16:creationId xmlns:a16="http://schemas.microsoft.com/office/drawing/2014/main" id="{704FEB30-E27A-46A8-9971-362440F2BEBB}"/>
                </a:ext>
              </a:extLst>
            </p:cNvPr>
            <p:cNvSpPr/>
            <p:nvPr/>
          </p:nvSpPr>
          <p:spPr>
            <a:xfrm>
              <a:off x="6940722" y="2538623"/>
              <a:ext cx="519789" cy="588810"/>
            </a:xfrm>
            <a:custGeom>
              <a:avLst/>
              <a:gdLst/>
              <a:ahLst/>
              <a:cxnLst/>
              <a:rect l="l" t="t" r="r" b="b"/>
              <a:pathLst>
                <a:path w="6454" h="7311" extrusionOk="0">
                  <a:moveTo>
                    <a:pt x="2715" y="0"/>
                  </a:moveTo>
                  <a:cubicBezTo>
                    <a:pt x="1263" y="1072"/>
                    <a:pt x="96" y="2655"/>
                    <a:pt x="84" y="3012"/>
                  </a:cubicBezTo>
                  <a:cubicBezTo>
                    <a:pt x="1" y="4906"/>
                    <a:pt x="3120" y="5251"/>
                    <a:pt x="3989" y="5834"/>
                  </a:cubicBezTo>
                  <a:cubicBezTo>
                    <a:pt x="3989" y="5834"/>
                    <a:pt x="4156" y="6465"/>
                    <a:pt x="4358" y="6620"/>
                  </a:cubicBezTo>
                  <a:cubicBezTo>
                    <a:pt x="4573" y="6775"/>
                    <a:pt x="5466" y="7061"/>
                    <a:pt x="5775" y="7192"/>
                  </a:cubicBezTo>
                  <a:cubicBezTo>
                    <a:pt x="6073" y="7311"/>
                    <a:pt x="6454" y="6703"/>
                    <a:pt x="6442" y="6406"/>
                  </a:cubicBezTo>
                  <a:cubicBezTo>
                    <a:pt x="6430" y="6108"/>
                    <a:pt x="5859" y="5739"/>
                    <a:pt x="5859" y="5739"/>
                  </a:cubicBezTo>
                  <a:cubicBezTo>
                    <a:pt x="5859" y="5739"/>
                    <a:pt x="6251" y="5763"/>
                    <a:pt x="6263" y="5668"/>
                  </a:cubicBezTo>
                  <a:cubicBezTo>
                    <a:pt x="6275" y="5572"/>
                    <a:pt x="5906" y="5489"/>
                    <a:pt x="5823" y="5287"/>
                  </a:cubicBezTo>
                  <a:cubicBezTo>
                    <a:pt x="5739" y="5096"/>
                    <a:pt x="5585" y="4953"/>
                    <a:pt x="5251" y="5108"/>
                  </a:cubicBezTo>
                  <a:cubicBezTo>
                    <a:pt x="4918" y="5263"/>
                    <a:pt x="4418" y="5453"/>
                    <a:pt x="4299" y="5406"/>
                  </a:cubicBezTo>
                  <a:cubicBezTo>
                    <a:pt x="4192" y="5346"/>
                    <a:pt x="2918" y="4525"/>
                    <a:pt x="2632" y="4024"/>
                  </a:cubicBezTo>
                  <a:cubicBezTo>
                    <a:pt x="2334" y="3512"/>
                    <a:pt x="2084" y="2953"/>
                    <a:pt x="1894" y="2679"/>
                  </a:cubicBezTo>
                  <a:cubicBezTo>
                    <a:pt x="1691" y="2393"/>
                    <a:pt x="4323" y="1262"/>
                    <a:pt x="4323" y="1262"/>
                  </a:cubicBezTo>
                  <a:cubicBezTo>
                    <a:pt x="4323" y="1262"/>
                    <a:pt x="3942" y="548"/>
                    <a:pt x="2715"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9;p40">
              <a:extLst>
                <a:ext uri="{FF2B5EF4-FFF2-40B4-BE49-F238E27FC236}">
                  <a16:creationId xmlns:a16="http://schemas.microsoft.com/office/drawing/2014/main" id="{88866FF0-2456-49C8-BA16-8FDCA9C485E2}"/>
                </a:ext>
              </a:extLst>
            </p:cNvPr>
            <p:cNvSpPr/>
            <p:nvPr/>
          </p:nvSpPr>
          <p:spPr>
            <a:xfrm>
              <a:off x="7159380" y="2420636"/>
              <a:ext cx="283895" cy="285828"/>
            </a:xfrm>
            <a:custGeom>
              <a:avLst/>
              <a:gdLst/>
              <a:ahLst/>
              <a:cxnLst/>
              <a:rect l="l" t="t" r="r" b="b"/>
              <a:pathLst>
                <a:path w="3525" h="3549" extrusionOk="0">
                  <a:moveTo>
                    <a:pt x="0" y="1465"/>
                  </a:moveTo>
                  <a:cubicBezTo>
                    <a:pt x="917" y="644"/>
                    <a:pt x="2310" y="1"/>
                    <a:pt x="2917" y="632"/>
                  </a:cubicBezTo>
                  <a:cubicBezTo>
                    <a:pt x="3525" y="1263"/>
                    <a:pt x="3298" y="2525"/>
                    <a:pt x="2024" y="3549"/>
                  </a:cubicBezTo>
                  <a:cubicBezTo>
                    <a:pt x="2024" y="3549"/>
                    <a:pt x="1798" y="2394"/>
                    <a:pt x="0" y="1465"/>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2204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72"/>
        <p:cNvGrpSpPr/>
        <p:nvPr/>
      </p:nvGrpSpPr>
      <p:grpSpPr>
        <a:xfrm>
          <a:off x="0" y="0"/>
          <a:ext cx="0" cy="0"/>
          <a:chOff x="0" y="0"/>
          <a:chExt cx="0" cy="0"/>
        </a:xfrm>
      </p:grpSpPr>
      <p:sp>
        <p:nvSpPr>
          <p:cNvPr id="33" name="Retângulo 32">
            <a:extLst>
              <a:ext uri="{FF2B5EF4-FFF2-40B4-BE49-F238E27FC236}">
                <a16:creationId xmlns:a16="http://schemas.microsoft.com/office/drawing/2014/main" id="{14569D32-B0A6-42DA-B630-FF79D75CA115}"/>
              </a:ext>
            </a:extLst>
          </p:cNvPr>
          <p:cNvSpPr/>
          <p:nvPr/>
        </p:nvSpPr>
        <p:spPr>
          <a:xfrm>
            <a:off x="1391543" y="230245"/>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tângulo 31">
            <a:extLst>
              <a:ext uri="{FF2B5EF4-FFF2-40B4-BE49-F238E27FC236}">
                <a16:creationId xmlns:a16="http://schemas.microsoft.com/office/drawing/2014/main" id="{55EA3E7E-D4A6-4F01-B3CC-57D29252BC4B}"/>
              </a:ext>
            </a:extLst>
          </p:cNvPr>
          <p:cNvSpPr/>
          <p:nvPr/>
        </p:nvSpPr>
        <p:spPr>
          <a:xfrm>
            <a:off x="5844540" y="4323881"/>
            <a:ext cx="640537" cy="7243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DFB084C-6079-4943-B1F9-C6A41F897211}"/>
              </a:ext>
            </a:extLst>
          </p:cNvPr>
          <p:cNvSpPr/>
          <p:nvPr/>
        </p:nvSpPr>
        <p:spPr>
          <a:xfrm>
            <a:off x="7418962" y="3497522"/>
            <a:ext cx="1725037" cy="1645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75" name="Google Shape;375;p37"/>
          <p:cNvGrpSpPr/>
          <p:nvPr/>
        </p:nvGrpSpPr>
        <p:grpSpPr>
          <a:xfrm>
            <a:off x="8289710" y="2337757"/>
            <a:ext cx="612924" cy="597037"/>
            <a:chOff x="13496710" y="-1660943"/>
            <a:chExt cx="612924" cy="597037"/>
          </a:xfrm>
        </p:grpSpPr>
        <p:sp>
          <p:nvSpPr>
            <p:cNvPr id="376" name="Google Shape;376;p37"/>
            <p:cNvSpPr/>
            <p:nvPr/>
          </p:nvSpPr>
          <p:spPr>
            <a:xfrm rot="4415121">
              <a:off x="13593561" y="-1644769"/>
              <a:ext cx="419222" cy="515472"/>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rot="4415121">
              <a:off x="13577316" y="-1204844"/>
              <a:ext cx="118683" cy="131007"/>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7"/>
          <p:cNvSpPr/>
          <p:nvPr/>
        </p:nvSpPr>
        <p:spPr>
          <a:xfrm rot="-6751569">
            <a:off x="486696" y="3300752"/>
            <a:ext cx="453045" cy="557023"/>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ítulo 4">
            <a:extLst>
              <a:ext uri="{FF2B5EF4-FFF2-40B4-BE49-F238E27FC236}">
                <a16:creationId xmlns:a16="http://schemas.microsoft.com/office/drawing/2014/main" id="{688365CE-7333-45B6-B539-40F36E006078}"/>
              </a:ext>
            </a:extLst>
          </p:cNvPr>
          <p:cNvSpPr>
            <a:spLocks noGrp="1"/>
          </p:cNvSpPr>
          <p:nvPr>
            <p:ph type="title"/>
          </p:nvPr>
        </p:nvSpPr>
        <p:spPr/>
        <p:txBody>
          <a:bodyPr/>
          <a:lstStyle/>
          <a:p>
            <a:r>
              <a:rPr lang="pt-PT" dirty="0"/>
              <a:t>Visualização de Dados: Google Data </a:t>
            </a:r>
            <a:r>
              <a:rPr lang="pt-PT" dirty="0" err="1"/>
              <a:t>Studio</a:t>
            </a:r>
            <a:endParaRPr lang="pt-PT" dirty="0"/>
          </a:p>
        </p:txBody>
      </p:sp>
      <p:graphicFrame>
        <p:nvGraphicFramePr>
          <p:cNvPr id="10" name="Tabela 9">
            <a:extLst>
              <a:ext uri="{FF2B5EF4-FFF2-40B4-BE49-F238E27FC236}">
                <a16:creationId xmlns:a16="http://schemas.microsoft.com/office/drawing/2014/main" id="{5BDFC30B-89B7-48F2-9BD2-48962DCEA51A}"/>
              </a:ext>
            </a:extLst>
          </p:cNvPr>
          <p:cNvGraphicFramePr>
            <a:graphicFrameLocks noGrp="1"/>
          </p:cNvGraphicFramePr>
          <p:nvPr>
            <p:extLst>
              <p:ext uri="{D42A27DB-BD31-4B8C-83A1-F6EECF244321}">
                <p14:modId xmlns:p14="http://schemas.microsoft.com/office/powerpoint/2010/main" val="1821158519"/>
              </p:ext>
            </p:extLst>
          </p:nvPr>
        </p:nvGraphicFramePr>
        <p:xfrm>
          <a:off x="1602418" y="1120724"/>
          <a:ext cx="5939163" cy="1320612"/>
        </p:xfrm>
        <a:graphic>
          <a:graphicData uri="http://schemas.openxmlformats.org/drawingml/2006/table">
            <a:tbl>
              <a:tblPr>
                <a:tableStyleId>{60F56DDE-F12A-4F5E-9BDF-DF3179EABD38}</a:tableStyleId>
              </a:tblPr>
              <a:tblGrid>
                <a:gridCol w="1012188">
                  <a:extLst>
                    <a:ext uri="{9D8B030D-6E8A-4147-A177-3AD203B41FA5}">
                      <a16:colId xmlns:a16="http://schemas.microsoft.com/office/drawing/2014/main" val="1400587283"/>
                    </a:ext>
                  </a:extLst>
                </a:gridCol>
                <a:gridCol w="1190810">
                  <a:extLst>
                    <a:ext uri="{9D8B030D-6E8A-4147-A177-3AD203B41FA5}">
                      <a16:colId xmlns:a16="http://schemas.microsoft.com/office/drawing/2014/main" val="1916176227"/>
                    </a:ext>
                  </a:extLst>
                </a:gridCol>
                <a:gridCol w="1443856">
                  <a:extLst>
                    <a:ext uri="{9D8B030D-6E8A-4147-A177-3AD203B41FA5}">
                      <a16:colId xmlns:a16="http://schemas.microsoft.com/office/drawing/2014/main" val="3884044216"/>
                    </a:ext>
                  </a:extLst>
                </a:gridCol>
                <a:gridCol w="2292309">
                  <a:extLst>
                    <a:ext uri="{9D8B030D-6E8A-4147-A177-3AD203B41FA5}">
                      <a16:colId xmlns:a16="http://schemas.microsoft.com/office/drawing/2014/main" val="3711535940"/>
                    </a:ext>
                  </a:extLst>
                </a:gridCol>
              </a:tblGrid>
              <a:tr h="272772">
                <a:tc>
                  <a:txBody>
                    <a:bodyPr/>
                    <a:lstStyle/>
                    <a:p>
                      <a:pPr algn="ctr" fontAlgn="b"/>
                      <a:r>
                        <a:rPr lang="pt-PT" sz="1000" b="1" u="none" strike="noStrike" dirty="0">
                          <a:solidFill>
                            <a:schemeClr val="tx1">
                              <a:lumMod val="75000"/>
                            </a:schemeClr>
                          </a:solidFill>
                          <a:effectLst/>
                          <a:latin typeface="Work Sans" pitchFamily="2" charset="0"/>
                        </a:rPr>
                        <a:t>Utilizador</a:t>
                      </a:r>
                      <a:endParaRPr lang="pt-PT" sz="1000" b="1" i="0" u="none" strike="noStrike" dirty="0">
                        <a:solidFill>
                          <a:schemeClr val="tx1">
                            <a:lumMod val="75000"/>
                          </a:schemeClr>
                        </a:solidFill>
                        <a:effectLst/>
                        <a:latin typeface="Work Sans" pitchFamily="2" charset="0"/>
                      </a:endParaRPr>
                    </a:p>
                  </a:txBody>
                  <a:tcPr marL="6653" marR="6653" marT="6653" marB="0" anchor="ctr">
                    <a:solidFill>
                      <a:schemeClr val="bg2">
                        <a:lumMod val="60000"/>
                        <a:lumOff val="40000"/>
                      </a:schemeClr>
                    </a:solidFill>
                  </a:tcPr>
                </a:tc>
                <a:tc>
                  <a:txBody>
                    <a:bodyPr/>
                    <a:lstStyle/>
                    <a:p>
                      <a:pPr algn="ctr" fontAlgn="b"/>
                      <a:r>
                        <a:rPr lang="pt-PT" sz="1000" b="1" u="none" strike="noStrike" dirty="0">
                          <a:solidFill>
                            <a:schemeClr val="tx1">
                              <a:lumMod val="75000"/>
                            </a:schemeClr>
                          </a:solidFill>
                          <a:effectLst/>
                          <a:latin typeface="Work Sans" pitchFamily="2" charset="0"/>
                        </a:rPr>
                        <a:t>Período</a:t>
                      </a:r>
                      <a:endParaRPr lang="pt-PT" sz="1000" b="1" i="0" u="none" strike="noStrike" dirty="0">
                        <a:solidFill>
                          <a:schemeClr val="tx1">
                            <a:lumMod val="75000"/>
                          </a:schemeClr>
                        </a:solidFill>
                        <a:effectLst/>
                        <a:latin typeface="Work Sans" pitchFamily="2" charset="0"/>
                      </a:endParaRPr>
                    </a:p>
                  </a:txBody>
                  <a:tcPr marL="6653" marR="6653" marT="6653" marB="0" anchor="ctr">
                    <a:solidFill>
                      <a:schemeClr val="bg2">
                        <a:lumMod val="60000"/>
                        <a:lumOff val="40000"/>
                      </a:schemeClr>
                    </a:solidFill>
                  </a:tcPr>
                </a:tc>
                <a:tc>
                  <a:txBody>
                    <a:bodyPr/>
                    <a:lstStyle/>
                    <a:p>
                      <a:pPr algn="ctr" fontAlgn="b"/>
                      <a:r>
                        <a:rPr lang="pt-PT" sz="1000" b="1" u="none" strike="noStrike" dirty="0">
                          <a:solidFill>
                            <a:schemeClr val="tx1">
                              <a:lumMod val="75000"/>
                            </a:schemeClr>
                          </a:solidFill>
                          <a:effectLst/>
                          <a:latin typeface="Work Sans" pitchFamily="2" charset="0"/>
                        </a:rPr>
                        <a:t>Tempo (normalizado)</a:t>
                      </a:r>
                      <a:endParaRPr lang="pt-PT" sz="1000" b="1" i="0" u="none" strike="noStrike" dirty="0">
                        <a:solidFill>
                          <a:schemeClr val="tx1">
                            <a:lumMod val="75000"/>
                          </a:schemeClr>
                        </a:solidFill>
                        <a:effectLst/>
                        <a:latin typeface="Work Sans" pitchFamily="2" charset="0"/>
                      </a:endParaRPr>
                    </a:p>
                  </a:txBody>
                  <a:tcPr marL="6653" marR="6653" marT="6653" marB="0" anchor="ctr">
                    <a:solidFill>
                      <a:schemeClr val="bg2">
                        <a:lumMod val="60000"/>
                        <a:lumOff val="40000"/>
                      </a:schemeClr>
                    </a:solidFill>
                  </a:tcPr>
                </a:tc>
                <a:tc>
                  <a:txBody>
                    <a:bodyPr/>
                    <a:lstStyle/>
                    <a:p>
                      <a:pPr algn="ctr" fontAlgn="b"/>
                      <a:r>
                        <a:rPr lang="pt-PT" sz="1000" b="1" u="none" strike="noStrike" dirty="0">
                          <a:solidFill>
                            <a:schemeClr val="tx1">
                              <a:lumMod val="75000"/>
                            </a:schemeClr>
                          </a:solidFill>
                          <a:effectLst/>
                          <a:latin typeface="Work Sans" pitchFamily="2" charset="0"/>
                        </a:rPr>
                        <a:t>Frequência Cardíaca Média (</a:t>
                      </a:r>
                      <a:r>
                        <a:rPr lang="pt-PT" sz="1000" b="1" u="none" strike="noStrike" dirty="0" err="1">
                          <a:solidFill>
                            <a:schemeClr val="tx1">
                              <a:lumMod val="75000"/>
                            </a:schemeClr>
                          </a:solidFill>
                          <a:effectLst/>
                          <a:latin typeface="Work Sans" pitchFamily="2" charset="0"/>
                        </a:rPr>
                        <a:t>bpm</a:t>
                      </a:r>
                      <a:r>
                        <a:rPr lang="pt-PT" sz="1000" b="1" u="none" strike="noStrike" dirty="0">
                          <a:solidFill>
                            <a:schemeClr val="tx1">
                              <a:lumMod val="75000"/>
                            </a:schemeClr>
                          </a:solidFill>
                          <a:effectLst/>
                          <a:latin typeface="Work Sans" pitchFamily="2" charset="0"/>
                        </a:rPr>
                        <a:t>)</a:t>
                      </a:r>
                      <a:endParaRPr lang="pt-PT" sz="1000" b="1" i="0" u="none" strike="noStrike" dirty="0">
                        <a:solidFill>
                          <a:schemeClr val="tx1">
                            <a:lumMod val="75000"/>
                          </a:schemeClr>
                        </a:solidFill>
                        <a:effectLst/>
                        <a:latin typeface="Work Sans" pitchFamily="2" charset="0"/>
                      </a:endParaRPr>
                    </a:p>
                  </a:txBody>
                  <a:tcPr marL="6653" marR="6653" marT="6653" marB="0" anchor="ctr">
                    <a:solidFill>
                      <a:schemeClr val="bg2">
                        <a:lumMod val="60000"/>
                        <a:lumOff val="40000"/>
                      </a:schemeClr>
                    </a:solidFill>
                  </a:tcPr>
                </a:tc>
                <a:extLst>
                  <a:ext uri="{0D108BD9-81ED-4DB2-BD59-A6C34878D82A}">
                    <a16:rowId xmlns:a16="http://schemas.microsoft.com/office/drawing/2014/main" val="2396358648"/>
                  </a:ext>
                </a:extLst>
              </a:tr>
              <a:tr h="174640">
                <a:tc rowSpan="6">
                  <a:txBody>
                    <a:bodyPr/>
                    <a:lstStyle/>
                    <a:p>
                      <a:pPr algn="ctr" fontAlgn="b"/>
                      <a:r>
                        <a:rPr lang="pt-PT" sz="1000" b="0" i="0" u="none" strike="noStrike" dirty="0">
                          <a:solidFill>
                            <a:srgbClr val="000000"/>
                          </a:solidFill>
                          <a:effectLst/>
                          <a:latin typeface="Work Sans" pitchFamily="2" charset="0"/>
                        </a:rPr>
                        <a:t>Lara</a:t>
                      </a:r>
                    </a:p>
                  </a:txBody>
                  <a:tcPr marL="6653" marR="6653" marT="6653" marB="0" anchor="ctr"/>
                </a:tc>
                <a:tc rowSpan="3">
                  <a:txBody>
                    <a:bodyPr/>
                    <a:lstStyle/>
                    <a:p>
                      <a:pPr algn="ctr" fontAlgn="b"/>
                      <a:r>
                        <a:rPr lang="pt-PT" sz="1000" b="0" i="0" u="none" strike="noStrike" dirty="0">
                          <a:solidFill>
                            <a:srgbClr val="000000"/>
                          </a:solidFill>
                          <a:effectLst/>
                          <a:latin typeface="Work Sans" pitchFamily="2" charset="0"/>
                        </a:rPr>
                        <a:t>Manhã</a:t>
                      </a:r>
                    </a:p>
                  </a:txBody>
                  <a:tcPr marL="6653" marR="6653" marT="6653" marB="0" anchor="ctr"/>
                </a:tc>
                <a:tc>
                  <a:txBody>
                    <a:bodyPr/>
                    <a:lstStyle/>
                    <a:p>
                      <a:pPr algn="ctr" fontAlgn="b"/>
                      <a:r>
                        <a:rPr lang="pt-PT" sz="1000" u="none" strike="noStrike" dirty="0">
                          <a:effectLst/>
                          <a:latin typeface="Work Sans" pitchFamily="2" charset="0"/>
                        </a:rPr>
                        <a:t>2</a:t>
                      </a:r>
                      <a:endParaRPr lang="pt-PT" sz="1000" b="0" i="0" u="none" strike="noStrike" dirty="0">
                        <a:solidFill>
                          <a:srgbClr val="000000"/>
                        </a:solidFill>
                        <a:effectLst/>
                        <a:latin typeface="Work Sans" pitchFamily="2" charset="0"/>
                      </a:endParaRPr>
                    </a:p>
                  </a:txBody>
                  <a:tcPr marL="6653" marR="6653" marT="6653" marB="0" anchor="b"/>
                </a:tc>
                <a:tc>
                  <a:txBody>
                    <a:bodyPr/>
                    <a:lstStyle/>
                    <a:p>
                      <a:pPr algn="ctr" fontAlgn="b"/>
                      <a:r>
                        <a:rPr lang="pt-PT" sz="1050" u="none" strike="noStrike" dirty="0">
                          <a:effectLst/>
                          <a:latin typeface="Work Sans" pitchFamily="2" charset="0"/>
                        </a:rPr>
                        <a:t>104</a:t>
                      </a:r>
                      <a:endParaRPr lang="pt-PT" sz="1050" b="0" i="0" u="none" strike="noStrike" dirty="0">
                        <a:solidFill>
                          <a:srgbClr val="000000"/>
                        </a:solidFill>
                        <a:effectLst/>
                        <a:latin typeface="Work Sans" pitchFamily="2" charset="0"/>
                      </a:endParaRPr>
                    </a:p>
                  </a:txBody>
                  <a:tcPr marL="6653" marR="6653" marT="6653" marB="0" anchor="b"/>
                </a:tc>
                <a:extLst>
                  <a:ext uri="{0D108BD9-81ED-4DB2-BD59-A6C34878D82A}">
                    <a16:rowId xmlns:a16="http://schemas.microsoft.com/office/drawing/2014/main" val="1698176180"/>
                  </a:ext>
                </a:extLst>
              </a:tr>
              <a:tr h="174640">
                <a:tc vMerge="1">
                  <a:txBody>
                    <a:bodyPr/>
                    <a:lstStyle/>
                    <a:p>
                      <a:pPr algn="ctr" fontAlgn="b"/>
                      <a:r>
                        <a:rPr lang="pt-PT" sz="900" u="none" strike="noStrike">
                          <a:effectLst/>
                        </a:rPr>
                        <a:t>Lara</a:t>
                      </a:r>
                      <a:endParaRPr lang="pt-PT" sz="900" b="0" i="0" u="none" strike="noStrike">
                        <a:solidFill>
                          <a:srgbClr val="000000"/>
                        </a:solidFill>
                        <a:effectLst/>
                        <a:latin typeface="Arial" panose="020B0604020202020204" pitchFamily="34" charset="0"/>
                      </a:endParaRPr>
                    </a:p>
                  </a:txBody>
                  <a:tcPr marL="6653" marR="6653" marT="6653" marB="0" anchor="b"/>
                </a:tc>
                <a:tc vMerge="1">
                  <a:txBody>
                    <a:bodyPr/>
                    <a:lstStyle/>
                    <a:p>
                      <a:pPr algn="ctr" fontAlgn="b"/>
                      <a:r>
                        <a:rPr lang="pt-PT" sz="900" u="none" strike="noStrike" dirty="0">
                          <a:effectLst/>
                        </a:rPr>
                        <a:t>Manhã</a:t>
                      </a:r>
                      <a:endParaRPr lang="pt-PT" sz="900" b="0" i="0" u="none" strike="noStrike" dirty="0">
                        <a:solidFill>
                          <a:srgbClr val="000000"/>
                        </a:solidFill>
                        <a:effectLst/>
                        <a:latin typeface="Arial" panose="020B0604020202020204" pitchFamily="34" charset="0"/>
                      </a:endParaRPr>
                    </a:p>
                  </a:txBody>
                  <a:tcPr marL="6653" marR="6653" marT="6653" marB="0" anchor="b"/>
                </a:tc>
                <a:tc>
                  <a:txBody>
                    <a:bodyPr/>
                    <a:lstStyle/>
                    <a:p>
                      <a:pPr algn="ctr" fontAlgn="b"/>
                      <a:r>
                        <a:rPr lang="pt-PT" sz="1000" u="none" strike="noStrike">
                          <a:effectLst/>
                          <a:latin typeface="Work Sans" pitchFamily="2" charset="0"/>
                        </a:rPr>
                        <a:t>1</a:t>
                      </a:r>
                      <a:endParaRPr lang="pt-PT" sz="1000" b="0" i="0" u="none" strike="noStrike">
                        <a:solidFill>
                          <a:srgbClr val="000000"/>
                        </a:solidFill>
                        <a:effectLst/>
                        <a:latin typeface="Work Sans" pitchFamily="2" charset="0"/>
                      </a:endParaRPr>
                    </a:p>
                  </a:txBody>
                  <a:tcPr marL="6653" marR="6653" marT="6653" marB="0" anchor="b"/>
                </a:tc>
                <a:tc>
                  <a:txBody>
                    <a:bodyPr/>
                    <a:lstStyle/>
                    <a:p>
                      <a:pPr algn="ctr" fontAlgn="b"/>
                      <a:r>
                        <a:rPr lang="pt-PT" sz="1050" u="none" strike="noStrike" dirty="0">
                          <a:effectLst/>
                          <a:latin typeface="Work Sans" pitchFamily="2" charset="0"/>
                        </a:rPr>
                        <a:t>157</a:t>
                      </a:r>
                      <a:endParaRPr lang="pt-PT" sz="1050" b="0" i="0" u="none" strike="noStrike" dirty="0">
                        <a:solidFill>
                          <a:srgbClr val="000000"/>
                        </a:solidFill>
                        <a:effectLst/>
                        <a:latin typeface="Work Sans" pitchFamily="2" charset="0"/>
                      </a:endParaRPr>
                    </a:p>
                  </a:txBody>
                  <a:tcPr marL="6653" marR="6653" marT="6653" marB="0" anchor="b"/>
                </a:tc>
                <a:extLst>
                  <a:ext uri="{0D108BD9-81ED-4DB2-BD59-A6C34878D82A}">
                    <a16:rowId xmlns:a16="http://schemas.microsoft.com/office/drawing/2014/main" val="3866015686"/>
                  </a:ext>
                </a:extLst>
              </a:tr>
              <a:tr h="174640">
                <a:tc vMerge="1">
                  <a:txBody>
                    <a:bodyPr/>
                    <a:lstStyle/>
                    <a:p>
                      <a:pPr algn="ctr" fontAlgn="b"/>
                      <a:r>
                        <a:rPr lang="pt-PT" sz="900" u="none" strike="noStrike">
                          <a:effectLst/>
                        </a:rPr>
                        <a:t>Lara</a:t>
                      </a:r>
                      <a:endParaRPr lang="pt-PT" sz="900" b="0" i="0" u="none" strike="noStrike">
                        <a:solidFill>
                          <a:srgbClr val="000000"/>
                        </a:solidFill>
                        <a:effectLst/>
                        <a:latin typeface="Arial" panose="020B0604020202020204" pitchFamily="34" charset="0"/>
                      </a:endParaRPr>
                    </a:p>
                  </a:txBody>
                  <a:tcPr marL="6653" marR="6653" marT="6653" marB="0" anchor="b"/>
                </a:tc>
                <a:tc vMerge="1">
                  <a:txBody>
                    <a:bodyPr/>
                    <a:lstStyle/>
                    <a:p>
                      <a:pPr algn="ctr" fontAlgn="b"/>
                      <a:r>
                        <a:rPr lang="pt-PT" sz="900" u="none" strike="noStrike" dirty="0">
                          <a:effectLst/>
                        </a:rPr>
                        <a:t>Manhã</a:t>
                      </a:r>
                      <a:endParaRPr lang="pt-PT" sz="900" b="0" i="0" u="none" strike="noStrike" dirty="0">
                        <a:solidFill>
                          <a:srgbClr val="000000"/>
                        </a:solidFill>
                        <a:effectLst/>
                        <a:latin typeface="Arial" panose="020B0604020202020204" pitchFamily="34" charset="0"/>
                      </a:endParaRPr>
                    </a:p>
                  </a:txBody>
                  <a:tcPr marL="6653" marR="6653" marT="6653" marB="0" anchor="b"/>
                </a:tc>
                <a:tc>
                  <a:txBody>
                    <a:bodyPr/>
                    <a:lstStyle/>
                    <a:p>
                      <a:pPr algn="ctr" fontAlgn="b"/>
                      <a:r>
                        <a:rPr lang="pt-PT" sz="1000" u="none" strike="noStrike" dirty="0">
                          <a:effectLst/>
                          <a:latin typeface="Work Sans" pitchFamily="2" charset="0"/>
                        </a:rPr>
                        <a:t>0</a:t>
                      </a:r>
                      <a:endParaRPr lang="pt-PT" sz="1000" b="0" i="0" u="none" strike="noStrike" dirty="0">
                        <a:solidFill>
                          <a:srgbClr val="000000"/>
                        </a:solidFill>
                        <a:effectLst/>
                        <a:latin typeface="Work Sans" pitchFamily="2" charset="0"/>
                      </a:endParaRPr>
                    </a:p>
                  </a:txBody>
                  <a:tcPr marL="6653" marR="6653" marT="6653" marB="0" anchor="b"/>
                </a:tc>
                <a:tc>
                  <a:txBody>
                    <a:bodyPr/>
                    <a:lstStyle/>
                    <a:p>
                      <a:pPr algn="ctr" fontAlgn="b"/>
                      <a:r>
                        <a:rPr lang="pt-PT" sz="1050" u="none" strike="noStrike" dirty="0">
                          <a:effectLst/>
                          <a:latin typeface="Work Sans" pitchFamily="2" charset="0"/>
                        </a:rPr>
                        <a:t>183</a:t>
                      </a:r>
                      <a:endParaRPr lang="pt-PT" sz="1050" b="0" i="0" u="none" strike="noStrike" dirty="0">
                        <a:solidFill>
                          <a:srgbClr val="000000"/>
                        </a:solidFill>
                        <a:effectLst/>
                        <a:latin typeface="Work Sans" pitchFamily="2" charset="0"/>
                      </a:endParaRPr>
                    </a:p>
                  </a:txBody>
                  <a:tcPr marL="6653" marR="6653" marT="6653" marB="0" anchor="b"/>
                </a:tc>
                <a:extLst>
                  <a:ext uri="{0D108BD9-81ED-4DB2-BD59-A6C34878D82A}">
                    <a16:rowId xmlns:a16="http://schemas.microsoft.com/office/drawing/2014/main" val="1170500163"/>
                  </a:ext>
                </a:extLst>
              </a:tr>
              <a:tr h="174640">
                <a:tc vMerge="1">
                  <a:txBody>
                    <a:bodyPr/>
                    <a:lstStyle/>
                    <a:p>
                      <a:pPr algn="ctr" fontAlgn="b"/>
                      <a:r>
                        <a:rPr lang="pt-PT" sz="900" u="none" strike="noStrike" dirty="0">
                          <a:effectLst/>
                        </a:rPr>
                        <a:t>Lara</a:t>
                      </a:r>
                      <a:endParaRPr lang="pt-PT" sz="900" b="0" i="0" u="none" strike="noStrike" dirty="0">
                        <a:solidFill>
                          <a:srgbClr val="000000"/>
                        </a:solidFill>
                        <a:effectLst/>
                        <a:latin typeface="Arial" panose="020B0604020202020204" pitchFamily="34" charset="0"/>
                      </a:endParaRPr>
                    </a:p>
                  </a:txBody>
                  <a:tcPr marL="6653" marR="6653" marT="6653" marB="0" anchor="b"/>
                </a:tc>
                <a:tc rowSpan="3">
                  <a:txBody>
                    <a:bodyPr/>
                    <a:lstStyle/>
                    <a:p>
                      <a:pPr algn="ctr" fontAlgn="b"/>
                      <a:r>
                        <a:rPr lang="pt-PT" sz="1000" u="none" strike="noStrike" dirty="0">
                          <a:effectLst/>
                          <a:latin typeface="Work Sans" pitchFamily="2" charset="0"/>
                        </a:rPr>
                        <a:t>Tarde</a:t>
                      </a:r>
                      <a:endParaRPr lang="pt-PT" sz="1000" b="0" i="0" u="none" strike="noStrike" dirty="0">
                        <a:solidFill>
                          <a:srgbClr val="000000"/>
                        </a:solidFill>
                        <a:effectLst/>
                        <a:latin typeface="Work Sans" pitchFamily="2" charset="0"/>
                      </a:endParaRPr>
                    </a:p>
                  </a:txBody>
                  <a:tcPr marL="6653" marR="6653" marT="6653" marB="0" anchor="ctr"/>
                </a:tc>
                <a:tc>
                  <a:txBody>
                    <a:bodyPr/>
                    <a:lstStyle/>
                    <a:p>
                      <a:pPr algn="ctr" fontAlgn="b"/>
                      <a:r>
                        <a:rPr lang="pt-PT" sz="1000" u="none" strike="noStrike">
                          <a:effectLst/>
                          <a:latin typeface="Work Sans" pitchFamily="2" charset="0"/>
                        </a:rPr>
                        <a:t>2</a:t>
                      </a:r>
                      <a:endParaRPr lang="pt-PT" sz="1000" b="0" i="0" u="none" strike="noStrike">
                        <a:solidFill>
                          <a:srgbClr val="000000"/>
                        </a:solidFill>
                        <a:effectLst/>
                        <a:latin typeface="Work Sans" pitchFamily="2" charset="0"/>
                      </a:endParaRPr>
                    </a:p>
                  </a:txBody>
                  <a:tcPr marL="6653" marR="6653" marT="6653" marB="0" anchor="b"/>
                </a:tc>
                <a:tc>
                  <a:txBody>
                    <a:bodyPr/>
                    <a:lstStyle/>
                    <a:p>
                      <a:pPr algn="ctr" fontAlgn="b"/>
                      <a:r>
                        <a:rPr lang="pt-PT" sz="1050" u="none" strike="noStrike">
                          <a:effectLst/>
                          <a:latin typeface="Work Sans" pitchFamily="2" charset="0"/>
                        </a:rPr>
                        <a:t>111</a:t>
                      </a:r>
                      <a:endParaRPr lang="pt-PT" sz="1050" b="0" i="0" u="none" strike="noStrike">
                        <a:solidFill>
                          <a:srgbClr val="000000"/>
                        </a:solidFill>
                        <a:effectLst/>
                        <a:latin typeface="Work Sans" pitchFamily="2" charset="0"/>
                      </a:endParaRPr>
                    </a:p>
                  </a:txBody>
                  <a:tcPr marL="6653" marR="6653" marT="6653" marB="0" anchor="b"/>
                </a:tc>
                <a:extLst>
                  <a:ext uri="{0D108BD9-81ED-4DB2-BD59-A6C34878D82A}">
                    <a16:rowId xmlns:a16="http://schemas.microsoft.com/office/drawing/2014/main" val="3092040361"/>
                  </a:ext>
                </a:extLst>
              </a:tr>
              <a:tr h="174640">
                <a:tc vMerge="1">
                  <a:txBody>
                    <a:bodyPr/>
                    <a:lstStyle/>
                    <a:p>
                      <a:pPr algn="ctr" fontAlgn="b"/>
                      <a:r>
                        <a:rPr lang="pt-PT" sz="900" u="none" strike="noStrike" dirty="0">
                          <a:effectLst/>
                        </a:rPr>
                        <a:t>Lara</a:t>
                      </a:r>
                      <a:endParaRPr lang="pt-PT" sz="900" b="0" i="0" u="none" strike="noStrike" dirty="0">
                        <a:solidFill>
                          <a:srgbClr val="000000"/>
                        </a:solidFill>
                        <a:effectLst/>
                        <a:latin typeface="Arial" panose="020B0604020202020204" pitchFamily="34" charset="0"/>
                      </a:endParaRPr>
                    </a:p>
                  </a:txBody>
                  <a:tcPr marL="6653" marR="6653" marT="6653" marB="0" anchor="b"/>
                </a:tc>
                <a:tc vMerge="1">
                  <a:txBody>
                    <a:bodyPr/>
                    <a:lstStyle/>
                    <a:p>
                      <a:pPr algn="ctr" fontAlgn="b"/>
                      <a:r>
                        <a:rPr lang="pt-PT" sz="900" u="none" strike="noStrike" dirty="0">
                          <a:effectLst/>
                        </a:rPr>
                        <a:t>Tarde</a:t>
                      </a:r>
                      <a:endParaRPr lang="pt-PT" sz="900" b="0" i="0" u="none" strike="noStrike" dirty="0">
                        <a:solidFill>
                          <a:srgbClr val="000000"/>
                        </a:solidFill>
                        <a:effectLst/>
                        <a:latin typeface="Arial" panose="020B0604020202020204" pitchFamily="34" charset="0"/>
                      </a:endParaRPr>
                    </a:p>
                  </a:txBody>
                  <a:tcPr marL="6653" marR="6653" marT="6653" marB="0" anchor="b"/>
                </a:tc>
                <a:tc>
                  <a:txBody>
                    <a:bodyPr/>
                    <a:lstStyle/>
                    <a:p>
                      <a:pPr algn="ctr" fontAlgn="b"/>
                      <a:r>
                        <a:rPr lang="pt-PT" sz="1000" u="none" strike="noStrike">
                          <a:effectLst/>
                          <a:latin typeface="Work Sans" pitchFamily="2" charset="0"/>
                        </a:rPr>
                        <a:t>1</a:t>
                      </a:r>
                      <a:endParaRPr lang="pt-PT" sz="1000" b="0" i="0" u="none" strike="noStrike">
                        <a:solidFill>
                          <a:srgbClr val="000000"/>
                        </a:solidFill>
                        <a:effectLst/>
                        <a:latin typeface="Work Sans" pitchFamily="2" charset="0"/>
                      </a:endParaRPr>
                    </a:p>
                  </a:txBody>
                  <a:tcPr marL="6653" marR="6653" marT="6653" marB="0" anchor="b"/>
                </a:tc>
                <a:tc>
                  <a:txBody>
                    <a:bodyPr/>
                    <a:lstStyle/>
                    <a:p>
                      <a:pPr algn="ctr" fontAlgn="b"/>
                      <a:r>
                        <a:rPr lang="pt-PT" sz="1050" u="none" strike="noStrike" dirty="0">
                          <a:effectLst/>
                          <a:latin typeface="Work Sans" pitchFamily="2" charset="0"/>
                        </a:rPr>
                        <a:t>175</a:t>
                      </a:r>
                      <a:endParaRPr lang="pt-PT" sz="1050" b="0" i="0" u="none" strike="noStrike" dirty="0">
                        <a:solidFill>
                          <a:srgbClr val="000000"/>
                        </a:solidFill>
                        <a:effectLst/>
                        <a:latin typeface="Work Sans" pitchFamily="2" charset="0"/>
                      </a:endParaRPr>
                    </a:p>
                  </a:txBody>
                  <a:tcPr marL="6653" marR="6653" marT="6653" marB="0" anchor="b"/>
                </a:tc>
                <a:extLst>
                  <a:ext uri="{0D108BD9-81ED-4DB2-BD59-A6C34878D82A}">
                    <a16:rowId xmlns:a16="http://schemas.microsoft.com/office/drawing/2014/main" val="2033478944"/>
                  </a:ext>
                </a:extLst>
              </a:tr>
              <a:tr h="174640">
                <a:tc vMerge="1">
                  <a:txBody>
                    <a:bodyPr/>
                    <a:lstStyle/>
                    <a:p>
                      <a:pPr algn="ctr" fontAlgn="b"/>
                      <a:r>
                        <a:rPr lang="pt-PT" sz="900" u="none" strike="noStrike" dirty="0">
                          <a:effectLst/>
                        </a:rPr>
                        <a:t>Lara</a:t>
                      </a:r>
                      <a:endParaRPr lang="pt-PT" sz="900" b="0" i="0" u="none" strike="noStrike" dirty="0">
                        <a:solidFill>
                          <a:srgbClr val="000000"/>
                        </a:solidFill>
                        <a:effectLst/>
                        <a:latin typeface="Arial" panose="020B0604020202020204" pitchFamily="34" charset="0"/>
                      </a:endParaRPr>
                    </a:p>
                  </a:txBody>
                  <a:tcPr marL="6653" marR="6653" marT="6653" marB="0" anchor="b"/>
                </a:tc>
                <a:tc vMerge="1">
                  <a:txBody>
                    <a:bodyPr/>
                    <a:lstStyle/>
                    <a:p>
                      <a:pPr algn="ctr" fontAlgn="b"/>
                      <a:r>
                        <a:rPr lang="pt-PT" sz="900" u="none" strike="noStrike" dirty="0">
                          <a:effectLst/>
                        </a:rPr>
                        <a:t>Tarde</a:t>
                      </a:r>
                      <a:endParaRPr lang="pt-PT" sz="900" b="0" i="0" u="none" strike="noStrike" dirty="0">
                        <a:solidFill>
                          <a:srgbClr val="000000"/>
                        </a:solidFill>
                        <a:effectLst/>
                        <a:latin typeface="Arial" panose="020B0604020202020204" pitchFamily="34" charset="0"/>
                      </a:endParaRPr>
                    </a:p>
                  </a:txBody>
                  <a:tcPr marL="6653" marR="6653" marT="6653" marB="0" anchor="b"/>
                </a:tc>
                <a:tc>
                  <a:txBody>
                    <a:bodyPr/>
                    <a:lstStyle/>
                    <a:p>
                      <a:pPr algn="ctr" fontAlgn="b"/>
                      <a:r>
                        <a:rPr lang="pt-PT" sz="1000" u="none" strike="noStrike">
                          <a:effectLst/>
                          <a:latin typeface="Work Sans" pitchFamily="2" charset="0"/>
                        </a:rPr>
                        <a:t>0</a:t>
                      </a:r>
                      <a:endParaRPr lang="pt-PT" sz="1000" b="0" i="0" u="none" strike="noStrike">
                        <a:solidFill>
                          <a:srgbClr val="000000"/>
                        </a:solidFill>
                        <a:effectLst/>
                        <a:latin typeface="Work Sans" pitchFamily="2" charset="0"/>
                      </a:endParaRPr>
                    </a:p>
                  </a:txBody>
                  <a:tcPr marL="6653" marR="6653" marT="6653" marB="0" anchor="b"/>
                </a:tc>
                <a:tc>
                  <a:txBody>
                    <a:bodyPr/>
                    <a:lstStyle/>
                    <a:p>
                      <a:pPr algn="ctr" fontAlgn="b"/>
                      <a:r>
                        <a:rPr lang="pt-PT" sz="1050" u="none" strike="noStrike" dirty="0">
                          <a:effectLst/>
                          <a:latin typeface="Work Sans" pitchFamily="2" charset="0"/>
                        </a:rPr>
                        <a:t>184</a:t>
                      </a:r>
                      <a:endParaRPr lang="pt-PT" sz="1050" b="0" i="0" u="none" strike="noStrike" dirty="0">
                        <a:solidFill>
                          <a:srgbClr val="000000"/>
                        </a:solidFill>
                        <a:effectLst/>
                        <a:latin typeface="Work Sans" pitchFamily="2" charset="0"/>
                      </a:endParaRPr>
                    </a:p>
                  </a:txBody>
                  <a:tcPr marL="6653" marR="6653" marT="6653" marB="0" anchor="b"/>
                </a:tc>
                <a:extLst>
                  <a:ext uri="{0D108BD9-81ED-4DB2-BD59-A6C34878D82A}">
                    <a16:rowId xmlns:a16="http://schemas.microsoft.com/office/drawing/2014/main" val="2318259859"/>
                  </a:ext>
                </a:extLst>
              </a:tr>
            </a:tbl>
          </a:graphicData>
        </a:graphic>
      </p:graphicFrame>
      <p:graphicFrame>
        <p:nvGraphicFramePr>
          <p:cNvPr id="20" name="Tabela 19">
            <a:extLst>
              <a:ext uri="{FF2B5EF4-FFF2-40B4-BE49-F238E27FC236}">
                <a16:creationId xmlns:a16="http://schemas.microsoft.com/office/drawing/2014/main" id="{67B5F20B-5866-4292-B245-79AF2B3B92E7}"/>
              </a:ext>
            </a:extLst>
          </p:cNvPr>
          <p:cNvGraphicFramePr>
            <a:graphicFrameLocks noGrp="1"/>
          </p:cNvGraphicFramePr>
          <p:nvPr>
            <p:extLst>
              <p:ext uri="{D42A27DB-BD31-4B8C-83A1-F6EECF244321}">
                <p14:modId xmlns:p14="http://schemas.microsoft.com/office/powerpoint/2010/main" val="1925199669"/>
              </p:ext>
            </p:extLst>
          </p:nvPr>
        </p:nvGraphicFramePr>
        <p:xfrm>
          <a:off x="1296879" y="2584997"/>
          <a:ext cx="6550240" cy="2319589"/>
        </p:xfrm>
        <a:graphic>
          <a:graphicData uri="http://schemas.openxmlformats.org/drawingml/2006/table">
            <a:tbl>
              <a:tblPr/>
              <a:tblGrid>
                <a:gridCol w="1053477">
                  <a:extLst>
                    <a:ext uri="{9D8B030D-6E8A-4147-A177-3AD203B41FA5}">
                      <a16:colId xmlns:a16="http://schemas.microsoft.com/office/drawing/2014/main" val="4017904309"/>
                    </a:ext>
                  </a:extLst>
                </a:gridCol>
                <a:gridCol w="1348740">
                  <a:extLst>
                    <a:ext uri="{9D8B030D-6E8A-4147-A177-3AD203B41FA5}">
                      <a16:colId xmlns:a16="http://schemas.microsoft.com/office/drawing/2014/main" val="2398358107"/>
                    </a:ext>
                  </a:extLst>
                </a:gridCol>
                <a:gridCol w="1280160">
                  <a:extLst>
                    <a:ext uri="{9D8B030D-6E8A-4147-A177-3AD203B41FA5}">
                      <a16:colId xmlns:a16="http://schemas.microsoft.com/office/drawing/2014/main" val="2915296786"/>
                    </a:ext>
                  </a:extLst>
                </a:gridCol>
                <a:gridCol w="1196340">
                  <a:extLst>
                    <a:ext uri="{9D8B030D-6E8A-4147-A177-3AD203B41FA5}">
                      <a16:colId xmlns:a16="http://schemas.microsoft.com/office/drawing/2014/main" val="1681260995"/>
                    </a:ext>
                  </a:extLst>
                </a:gridCol>
                <a:gridCol w="1112520">
                  <a:extLst>
                    <a:ext uri="{9D8B030D-6E8A-4147-A177-3AD203B41FA5}">
                      <a16:colId xmlns:a16="http://schemas.microsoft.com/office/drawing/2014/main" val="946780951"/>
                    </a:ext>
                  </a:extLst>
                </a:gridCol>
                <a:gridCol w="559003">
                  <a:extLst>
                    <a:ext uri="{9D8B030D-6E8A-4147-A177-3AD203B41FA5}">
                      <a16:colId xmlns:a16="http://schemas.microsoft.com/office/drawing/2014/main" val="417587617"/>
                    </a:ext>
                  </a:extLst>
                </a:gridCol>
              </a:tblGrid>
              <a:tr h="259080">
                <a:tc>
                  <a:txBody>
                    <a:bodyPr/>
                    <a:lstStyle/>
                    <a:p>
                      <a:pPr algn="ctr" fontAlgn="b"/>
                      <a:r>
                        <a:rPr lang="pt-PT" sz="1000" b="1" i="0" u="none" strike="noStrike" dirty="0">
                          <a:solidFill>
                            <a:schemeClr val="tx1">
                              <a:lumMod val="75000"/>
                            </a:schemeClr>
                          </a:solidFill>
                          <a:effectLst/>
                          <a:latin typeface="Work Sans" pitchFamily="2" charset="0"/>
                        </a:rPr>
                        <a:t>Utilizador</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solidFill>
                      <a:srgbClr val="EE8381"/>
                    </a:solidFill>
                  </a:tcPr>
                </a:tc>
                <a:tc>
                  <a:txBody>
                    <a:bodyPr/>
                    <a:lstStyle/>
                    <a:p>
                      <a:pPr algn="ctr" fontAlgn="b"/>
                      <a:r>
                        <a:rPr lang="pt-PT" sz="1000" b="1" i="0" u="none" strike="noStrike" dirty="0">
                          <a:solidFill>
                            <a:schemeClr val="tx1">
                              <a:lumMod val="75000"/>
                            </a:schemeClr>
                          </a:solidFill>
                          <a:effectLst/>
                          <a:latin typeface="Work Sans" pitchFamily="2" charset="0"/>
                        </a:rPr>
                        <a:t>Data</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solidFill>
                      <a:srgbClr val="EE8381"/>
                    </a:solidFill>
                  </a:tcPr>
                </a:tc>
                <a:tc>
                  <a:txBody>
                    <a:bodyPr/>
                    <a:lstStyle/>
                    <a:p>
                      <a:pPr algn="ctr" fontAlgn="b"/>
                      <a:r>
                        <a:rPr lang="pt-PT" sz="1000" b="1" i="0" u="none" strike="noStrike" dirty="0">
                          <a:solidFill>
                            <a:schemeClr val="tx1">
                              <a:lumMod val="75000"/>
                            </a:schemeClr>
                          </a:solidFill>
                          <a:effectLst/>
                          <a:latin typeface="Work Sans" pitchFamily="2" charset="0"/>
                        </a:rPr>
                        <a:t>HRR1 (</a:t>
                      </a:r>
                      <a:r>
                        <a:rPr lang="pt-PT" sz="1000" b="1" i="0" u="none" strike="noStrike" dirty="0" err="1">
                          <a:solidFill>
                            <a:schemeClr val="tx1">
                              <a:lumMod val="75000"/>
                            </a:schemeClr>
                          </a:solidFill>
                          <a:effectLst/>
                          <a:latin typeface="Work Sans" pitchFamily="2" charset="0"/>
                        </a:rPr>
                        <a:t>bpm</a:t>
                      </a:r>
                      <a:r>
                        <a:rPr lang="pt-PT" sz="1000" b="1" i="0" u="none" strike="noStrike" dirty="0">
                          <a:solidFill>
                            <a:schemeClr val="tx1">
                              <a:lumMod val="75000"/>
                            </a:schemeClr>
                          </a:solidFill>
                          <a:effectLst/>
                          <a:latin typeface="Work Sans" pitchFamily="2" charset="0"/>
                        </a:rPr>
                        <a:t>)</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solidFill>
                      <a:srgbClr val="EE8381"/>
                    </a:solidFill>
                  </a:tcPr>
                </a:tc>
                <a:tc>
                  <a:txBody>
                    <a:bodyPr/>
                    <a:lstStyle/>
                    <a:p>
                      <a:pPr algn="ctr" fontAlgn="b"/>
                      <a:r>
                        <a:rPr lang="pt-PT" sz="1000" b="1" i="0" u="none" strike="noStrike" dirty="0">
                          <a:solidFill>
                            <a:schemeClr val="tx1">
                              <a:lumMod val="75000"/>
                            </a:schemeClr>
                          </a:solidFill>
                          <a:effectLst/>
                          <a:latin typeface="Work Sans" pitchFamily="2" charset="0"/>
                        </a:rPr>
                        <a:t>HRR2 (</a:t>
                      </a:r>
                      <a:r>
                        <a:rPr lang="pt-PT" sz="1000" b="1" i="0" u="none" strike="noStrike" dirty="0" err="1">
                          <a:solidFill>
                            <a:schemeClr val="tx1">
                              <a:lumMod val="75000"/>
                            </a:schemeClr>
                          </a:solidFill>
                          <a:effectLst/>
                          <a:latin typeface="Work Sans" pitchFamily="2" charset="0"/>
                        </a:rPr>
                        <a:t>bpm</a:t>
                      </a:r>
                      <a:r>
                        <a:rPr lang="pt-PT" sz="1000" b="1" i="0" u="none" strike="noStrike" dirty="0">
                          <a:solidFill>
                            <a:schemeClr val="tx1">
                              <a:lumMod val="75000"/>
                            </a:schemeClr>
                          </a:solidFill>
                          <a:effectLst/>
                          <a:latin typeface="Work Sans" pitchFamily="2" charset="0"/>
                        </a:rPr>
                        <a:t>)</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solidFill>
                      <a:srgbClr val="EE8381"/>
                    </a:solidFill>
                  </a:tcPr>
                </a:tc>
                <a:tc>
                  <a:txBody>
                    <a:bodyPr/>
                    <a:lstStyle/>
                    <a:p>
                      <a:pPr algn="ctr" fontAlgn="b"/>
                      <a:r>
                        <a:rPr lang="pt-PT" sz="1000" b="1" i="0" u="none" strike="noStrike" dirty="0">
                          <a:solidFill>
                            <a:schemeClr val="tx1">
                              <a:lumMod val="75000"/>
                            </a:schemeClr>
                          </a:solidFill>
                          <a:effectLst/>
                          <a:latin typeface="Work Sans" pitchFamily="2" charset="0"/>
                        </a:rPr>
                        <a:t>Manhã/Tarde</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solidFill>
                      <a:srgbClr val="EE8381"/>
                    </a:solidFill>
                  </a:tcPr>
                </a:tc>
                <a:tc>
                  <a:txBody>
                    <a:bodyPr/>
                    <a:lstStyle/>
                    <a:p>
                      <a:pPr algn="ctr" fontAlgn="b"/>
                      <a:r>
                        <a:rPr lang="pt-PT" sz="1000" b="1" i="0" u="none" strike="noStrike" dirty="0">
                          <a:solidFill>
                            <a:schemeClr val="tx1">
                              <a:lumMod val="75000"/>
                            </a:schemeClr>
                          </a:solidFill>
                          <a:effectLst/>
                          <a:latin typeface="Work Sans" pitchFamily="2" charset="0"/>
                        </a:rPr>
                        <a:t>Hora (h)</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solidFill>
                      <a:srgbClr val="EE8381"/>
                    </a:solidFill>
                  </a:tcPr>
                </a:tc>
                <a:extLst>
                  <a:ext uri="{0D108BD9-81ED-4DB2-BD59-A6C34878D82A}">
                    <a16:rowId xmlns:a16="http://schemas.microsoft.com/office/drawing/2014/main" val="1750311566"/>
                  </a:ext>
                </a:extLst>
              </a:tr>
              <a:tr h="187319">
                <a:tc rowSpan="11">
                  <a:txBody>
                    <a:bodyPr/>
                    <a:lstStyle/>
                    <a:p>
                      <a:pPr algn="ctr" fontAlgn="b"/>
                      <a:r>
                        <a:rPr lang="pt-PT" sz="1000" b="0" i="0" u="none" strike="noStrike" dirty="0">
                          <a:solidFill>
                            <a:srgbClr val="000000"/>
                          </a:solidFill>
                          <a:effectLst/>
                          <a:latin typeface="Work Sans" pitchFamily="2" charset="0"/>
                        </a:rPr>
                        <a:t>Lara</a:t>
                      </a:r>
                    </a:p>
                  </a:txBody>
                  <a:tcPr marL="5658" marR="5658" marT="5658" marB="0" anchor="ctr">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10/03/2022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47</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19</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3529306110"/>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15/03/2022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10</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81</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18</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3544469628"/>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16/03/2022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26</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70</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18</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1070718128"/>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17/03/2022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11</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77</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16</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3067141060"/>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18/03/2022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73</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Manhã</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9</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3280303139"/>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19/03/2022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6</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56</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Manhã</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11</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3857139436"/>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20/03/2022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77</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98</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Manhã</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11</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1767546535"/>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21/03/2022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75</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18</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1973266617"/>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22/03/2022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76</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85</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18</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1373438338"/>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23/03/2022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0</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78</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Tarde</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17</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3594245136"/>
                  </a:ext>
                </a:extLst>
              </a:tr>
              <a:tr h="187319">
                <a:tc vMerge="1">
                  <a:txBody>
                    <a:bodyPr/>
                    <a:lstStyle/>
                    <a:p>
                      <a:pPr algn="ctr" fontAlgn="b"/>
                      <a:r>
                        <a:rPr lang="pt-PT" sz="700" b="0" i="0" u="none" strike="noStrike" dirty="0">
                          <a:solidFill>
                            <a:srgbClr val="000000"/>
                          </a:solidFill>
                          <a:effectLst/>
                          <a:latin typeface="Arial" panose="020B0604020202020204" pitchFamily="34" charset="0"/>
                        </a:rPr>
                        <a:t>Lara</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25/03/2022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a:solidFill>
                            <a:srgbClr val="000000"/>
                          </a:solidFill>
                          <a:effectLst/>
                          <a:latin typeface="Work Sans" pitchFamily="2" charset="0"/>
                        </a:rPr>
                        <a:t>12</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91</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Manhã</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tc>
                  <a:txBody>
                    <a:bodyPr/>
                    <a:lstStyle/>
                    <a:p>
                      <a:pPr algn="ctr" fontAlgn="b"/>
                      <a:r>
                        <a:rPr lang="pt-PT" sz="1000" b="0" i="0" u="none" strike="noStrike" dirty="0">
                          <a:solidFill>
                            <a:srgbClr val="000000"/>
                          </a:solidFill>
                          <a:effectLst/>
                          <a:latin typeface="Work Sans" pitchFamily="2" charset="0"/>
                        </a:rPr>
                        <a:t>10</a:t>
                      </a:r>
                    </a:p>
                  </a:txBody>
                  <a:tcPr marL="5658" marR="5658" marT="5658" marB="0" anchor="b">
                    <a:lnL w="6350" cap="flat" cmpd="sng" algn="ctr">
                      <a:solidFill>
                        <a:srgbClr val="BEBEBE"/>
                      </a:solidFill>
                      <a:prstDash val="solid"/>
                      <a:round/>
                      <a:headEnd type="none" w="med" len="med"/>
                      <a:tailEnd type="none" w="med" len="med"/>
                    </a:lnL>
                    <a:lnR w="6350" cap="flat" cmpd="sng" algn="ctr">
                      <a:solidFill>
                        <a:srgbClr val="BEBEBE"/>
                      </a:solidFill>
                      <a:prstDash val="solid"/>
                      <a:round/>
                      <a:headEnd type="none" w="med" len="med"/>
                      <a:tailEnd type="none" w="med" len="med"/>
                    </a:lnR>
                    <a:lnT w="6350" cap="flat" cmpd="sng" algn="ctr">
                      <a:solidFill>
                        <a:srgbClr val="BEBEBE"/>
                      </a:solidFill>
                      <a:prstDash val="solid"/>
                      <a:round/>
                      <a:headEnd type="none" w="med" len="med"/>
                      <a:tailEnd type="none" w="med" len="med"/>
                    </a:lnT>
                    <a:lnB w="6350" cap="flat" cmpd="sng" algn="ctr">
                      <a:solidFill>
                        <a:srgbClr val="BEBEBE"/>
                      </a:solidFill>
                      <a:prstDash val="solid"/>
                      <a:round/>
                      <a:headEnd type="none" w="med" len="med"/>
                      <a:tailEnd type="none" w="med" len="med"/>
                    </a:lnB>
                  </a:tcPr>
                </a:tc>
                <a:extLst>
                  <a:ext uri="{0D108BD9-81ED-4DB2-BD59-A6C34878D82A}">
                    <a16:rowId xmlns:a16="http://schemas.microsoft.com/office/drawing/2014/main" val="2982698726"/>
                  </a:ext>
                </a:extLst>
              </a:tr>
            </a:tbl>
          </a:graphicData>
        </a:graphic>
      </p:graphicFrame>
      <p:sp>
        <p:nvSpPr>
          <p:cNvPr id="34" name="CaixaDeTexto 33">
            <a:extLst>
              <a:ext uri="{FF2B5EF4-FFF2-40B4-BE49-F238E27FC236}">
                <a16:creationId xmlns:a16="http://schemas.microsoft.com/office/drawing/2014/main" id="{2A9205B6-D9C8-4020-A497-0BAF5A33A6FC}"/>
              </a:ext>
            </a:extLst>
          </p:cNvPr>
          <p:cNvSpPr txBox="1"/>
          <p:nvPr/>
        </p:nvSpPr>
        <p:spPr>
          <a:xfrm>
            <a:off x="8634714" y="4804946"/>
            <a:ext cx="492522" cy="338554"/>
          </a:xfrm>
          <a:prstGeom prst="rect">
            <a:avLst/>
          </a:prstGeom>
          <a:noFill/>
        </p:spPr>
        <p:txBody>
          <a:bodyPr wrap="square" rtlCol="0">
            <a:spAutoFit/>
          </a:bodyPr>
          <a:lstStyle/>
          <a:p>
            <a:pPr algn="ctr"/>
            <a:r>
              <a:rPr lang="pt-PT" sz="1600" dirty="0">
                <a:solidFill>
                  <a:srgbClr val="588E9E"/>
                </a:solidFill>
                <a:latin typeface="Montserrat ExtraBold" panose="00000900000000000000" pitchFamily="2" charset="0"/>
              </a:rPr>
              <a:t>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66"/>
          <p:cNvSpPr txBox="1">
            <a:spLocks noGrp="1"/>
          </p:cNvSpPr>
          <p:nvPr>
            <p:ph type="subTitle" idx="1"/>
          </p:nvPr>
        </p:nvSpPr>
        <p:spPr>
          <a:xfrm>
            <a:off x="4801200" y="2423057"/>
            <a:ext cx="3406500" cy="1254300"/>
          </a:xfrm>
          <a:prstGeom prst="rect">
            <a:avLst/>
          </a:prstGeom>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 dirty="0"/>
              <a:t>Informação personalizada</a:t>
            </a:r>
          </a:p>
          <a:p>
            <a:pPr marL="285750" lvl="0" indent="-285750" algn="l" rtl="0">
              <a:lnSpc>
                <a:spcPct val="150000"/>
              </a:lnSpc>
              <a:spcBef>
                <a:spcPts val="0"/>
              </a:spcBef>
              <a:spcAft>
                <a:spcPts val="0"/>
              </a:spcAft>
              <a:buFont typeface="Arial" panose="020B0604020202020204" pitchFamily="34" charset="0"/>
              <a:buChar char="•"/>
            </a:pPr>
            <a:r>
              <a:rPr lang="en" dirty="0"/>
              <a:t>Melhor performance desportiva</a:t>
            </a:r>
          </a:p>
          <a:p>
            <a:pPr marL="285750" lvl="0" indent="-285750" algn="l" rtl="0">
              <a:lnSpc>
                <a:spcPct val="150000"/>
              </a:lnSpc>
              <a:spcBef>
                <a:spcPts val="0"/>
              </a:spcBef>
              <a:spcAft>
                <a:spcPts val="0"/>
              </a:spcAft>
              <a:buFont typeface="Arial" panose="020B0604020202020204" pitchFamily="34" charset="0"/>
              <a:buChar char="•"/>
            </a:pPr>
            <a:r>
              <a:rPr lang="en" dirty="0"/>
              <a:t>Alcance mais rápido dos objetivos</a:t>
            </a:r>
          </a:p>
          <a:p>
            <a:pPr marL="285750" lvl="0" indent="-285750" algn="l" rtl="0">
              <a:spcBef>
                <a:spcPts val="0"/>
              </a:spcBef>
              <a:spcAft>
                <a:spcPts val="0"/>
              </a:spcAft>
              <a:buFont typeface="Arial" panose="020B0604020202020204" pitchFamily="34" charset="0"/>
              <a:buChar char="•"/>
            </a:pPr>
            <a:endParaRPr dirty="0"/>
          </a:p>
        </p:txBody>
      </p:sp>
      <p:sp>
        <p:nvSpPr>
          <p:cNvPr id="1199" name="Google Shape;1199;p66"/>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PHONE MOCKUP</a:t>
            </a:r>
            <a:endParaRPr/>
          </a:p>
        </p:txBody>
      </p:sp>
      <p:grpSp>
        <p:nvGrpSpPr>
          <p:cNvPr id="1200" name="Google Shape;1200;p66"/>
          <p:cNvGrpSpPr/>
          <p:nvPr/>
        </p:nvGrpSpPr>
        <p:grpSpPr>
          <a:xfrm>
            <a:off x="4684087" y="323701"/>
            <a:ext cx="1008282" cy="1038737"/>
            <a:chOff x="9891087" y="-3674999"/>
            <a:chExt cx="1008282" cy="1038737"/>
          </a:xfrm>
        </p:grpSpPr>
        <p:sp>
          <p:nvSpPr>
            <p:cNvPr id="1201" name="Google Shape;1201;p66"/>
            <p:cNvSpPr/>
            <p:nvPr/>
          </p:nvSpPr>
          <p:spPr>
            <a:xfrm rot="-938291">
              <a:off x="9996280" y="-3594946"/>
              <a:ext cx="714598" cy="878631"/>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rot="-938291">
              <a:off x="10670713" y="-2977748"/>
              <a:ext cx="202305" cy="223303"/>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66"/>
          <p:cNvSpPr/>
          <p:nvPr/>
        </p:nvSpPr>
        <p:spPr>
          <a:xfrm rot="7436658">
            <a:off x="609960" y="3455651"/>
            <a:ext cx="788837" cy="1064265"/>
          </a:xfrm>
          <a:custGeom>
            <a:avLst/>
            <a:gdLst/>
            <a:ahLst/>
            <a:cxnLst/>
            <a:rect l="l" t="t" r="r" b="b"/>
            <a:pathLst>
              <a:path w="4740" h="6395" extrusionOk="0">
                <a:moveTo>
                  <a:pt x="2608" y="1989"/>
                </a:moveTo>
                <a:cubicBezTo>
                  <a:pt x="2394" y="2406"/>
                  <a:pt x="1906" y="2561"/>
                  <a:pt x="1489" y="2775"/>
                </a:cubicBezTo>
                <a:cubicBezTo>
                  <a:pt x="596" y="3275"/>
                  <a:pt x="1" y="4418"/>
                  <a:pt x="429" y="5335"/>
                </a:cubicBezTo>
                <a:cubicBezTo>
                  <a:pt x="727" y="5990"/>
                  <a:pt x="1489" y="6394"/>
                  <a:pt x="2215" y="6323"/>
                </a:cubicBezTo>
                <a:cubicBezTo>
                  <a:pt x="2942" y="6251"/>
                  <a:pt x="3584" y="5739"/>
                  <a:pt x="3894" y="5085"/>
                </a:cubicBezTo>
                <a:cubicBezTo>
                  <a:pt x="4204" y="4430"/>
                  <a:pt x="4204" y="3656"/>
                  <a:pt x="3954" y="2977"/>
                </a:cubicBezTo>
                <a:cubicBezTo>
                  <a:pt x="3787" y="2513"/>
                  <a:pt x="3525" y="1965"/>
                  <a:pt x="3846" y="1584"/>
                </a:cubicBezTo>
                <a:cubicBezTo>
                  <a:pt x="3954" y="1465"/>
                  <a:pt x="4120" y="1394"/>
                  <a:pt x="4239" y="1275"/>
                </a:cubicBezTo>
                <a:cubicBezTo>
                  <a:pt x="4739" y="727"/>
                  <a:pt x="3989" y="1"/>
                  <a:pt x="3406" y="191"/>
                </a:cubicBezTo>
                <a:cubicBezTo>
                  <a:pt x="2572" y="441"/>
                  <a:pt x="2906" y="1441"/>
                  <a:pt x="2608" y="19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rot="7192797">
            <a:off x="6870913" y="3680379"/>
            <a:ext cx="594768" cy="614831"/>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descr="Uma imagem com texto, monitor, captura de ecrã, fechar&#10;&#10;Descrição gerada automaticamente">
            <a:extLst>
              <a:ext uri="{FF2B5EF4-FFF2-40B4-BE49-F238E27FC236}">
                <a16:creationId xmlns:a16="http://schemas.microsoft.com/office/drawing/2014/main" id="{5219B54F-D12D-4770-8B64-69464E639171}"/>
              </a:ext>
            </a:extLst>
          </p:cNvPr>
          <p:cNvPicPr>
            <a:picLocks noChangeAspect="1"/>
          </p:cNvPicPr>
          <p:nvPr/>
        </p:nvPicPr>
        <p:blipFill>
          <a:blip r:embed="rId3"/>
          <a:stretch>
            <a:fillRect/>
          </a:stretch>
        </p:blipFill>
        <p:spPr>
          <a:xfrm>
            <a:off x="1560999" y="351588"/>
            <a:ext cx="2178323" cy="3872574"/>
          </a:xfrm>
          <a:prstGeom prst="rect">
            <a:avLst/>
          </a:prstGeom>
        </p:spPr>
      </p:pic>
      <p:sp>
        <p:nvSpPr>
          <p:cNvPr id="51" name="Retângulo 50">
            <a:extLst>
              <a:ext uri="{FF2B5EF4-FFF2-40B4-BE49-F238E27FC236}">
                <a16:creationId xmlns:a16="http://schemas.microsoft.com/office/drawing/2014/main" id="{3F754E06-18AE-4E09-83EA-D231A4A8880C}"/>
              </a:ext>
            </a:extLst>
          </p:cNvPr>
          <p:cNvSpPr/>
          <p:nvPr/>
        </p:nvSpPr>
        <p:spPr>
          <a:xfrm>
            <a:off x="7912643" y="1174710"/>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2" name="Retângulo 51">
            <a:extLst>
              <a:ext uri="{FF2B5EF4-FFF2-40B4-BE49-F238E27FC236}">
                <a16:creationId xmlns:a16="http://schemas.microsoft.com/office/drawing/2014/main" id="{6985804E-D457-4E4C-973A-AA8803709BAE}"/>
              </a:ext>
            </a:extLst>
          </p:cNvPr>
          <p:cNvSpPr/>
          <p:nvPr/>
        </p:nvSpPr>
        <p:spPr>
          <a:xfrm>
            <a:off x="6992887" y="3719328"/>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CaixaDeTexto 11">
            <a:extLst>
              <a:ext uri="{FF2B5EF4-FFF2-40B4-BE49-F238E27FC236}">
                <a16:creationId xmlns:a16="http://schemas.microsoft.com/office/drawing/2014/main" id="{83A1DC57-5D72-4448-ABD4-CAFA3D8D382C}"/>
              </a:ext>
            </a:extLst>
          </p:cNvPr>
          <p:cNvSpPr txBox="1"/>
          <p:nvPr/>
        </p:nvSpPr>
        <p:spPr>
          <a:xfrm>
            <a:off x="8502757" y="4804946"/>
            <a:ext cx="624479" cy="338554"/>
          </a:xfrm>
          <a:prstGeom prst="rect">
            <a:avLst/>
          </a:prstGeom>
          <a:noFill/>
        </p:spPr>
        <p:txBody>
          <a:bodyPr wrap="square" rtlCol="0">
            <a:spAutoFit/>
          </a:bodyPr>
          <a:lstStyle/>
          <a:p>
            <a:pPr algn="ctr"/>
            <a:r>
              <a:rPr lang="pt-PT" sz="1600" dirty="0">
                <a:solidFill>
                  <a:srgbClr val="588E9E"/>
                </a:solidFill>
                <a:latin typeface="Montserrat ExtraBold" panose="00000900000000000000" pitchFamily="2" charset="0"/>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xfrm>
            <a:off x="177233" y="2437497"/>
            <a:ext cx="4512405" cy="74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Análise Crítica e Propostas de Melhoria</a:t>
            </a:r>
            <a:endParaRPr dirty="0"/>
          </a:p>
        </p:txBody>
      </p:sp>
      <p:sp>
        <p:nvSpPr>
          <p:cNvPr id="497" name="Google Shape;497;p41"/>
          <p:cNvSpPr txBox="1">
            <a:spLocks noGrp="1"/>
          </p:cNvSpPr>
          <p:nvPr>
            <p:ph type="title" idx="2"/>
          </p:nvPr>
        </p:nvSpPr>
        <p:spPr>
          <a:xfrm>
            <a:off x="719075" y="1079444"/>
            <a:ext cx="3598500" cy="7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498" name="Google Shape;498;p41"/>
          <p:cNvGrpSpPr/>
          <p:nvPr/>
        </p:nvGrpSpPr>
        <p:grpSpPr>
          <a:xfrm>
            <a:off x="7887914" y="430733"/>
            <a:ext cx="789145" cy="768741"/>
            <a:chOff x="13094914" y="-3567967"/>
            <a:chExt cx="789145" cy="768741"/>
          </a:xfrm>
        </p:grpSpPr>
        <p:sp>
          <p:nvSpPr>
            <p:cNvPr id="499" name="Google Shape;499;p41"/>
            <p:cNvSpPr/>
            <p:nvPr/>
          </p:nvSpPr>
          <p:spPr>
            <a:xfrm rot="-1776322">
              <a:off x="13212180" y="-3485952"/>
              <a:ext cx="491831" cy="604711"/>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rot="-1776322">
              <a:off x="13715946" y="-3136550"/>
              <a:ext cx="139239" cy="153687"/>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1"/>
          <p:cNvSpPr/>
          <p:nvPr/>
        </p:nvSpPr>
        <p:spPr>
          <a:xfrm rot="-2700000">
            <a:off x="3830104" y="3974799"/>
            <a:ext cx="701745" cy="862802"/>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rot="2906884">
            <a:off x="2483638" y="3812257"/>
            <a:ext cx="502632" cy="51956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Retângulo 53">
            <a:extLst>
              <a:ext uri="{FF2B5EF4-FFF2-40B4-BE49-F238E27FC236}">
                <a16:creationId xmlns:a16="http://schemas.microsoft.com/office/drawing/2014/main" id="{BF4B1B3E-FE4E-4477-882B-81545BFBA637}"/>
              </a:ext>
            </a:extLst>
          </p:cNvPr>
          <p:cNvSpPr/>
          <p:nvPr/>
        </p:nvSpPr>
        <p:spPr>
          <a:xfrm>
            <a:off x="3101461" y="133023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5" name="Retângulo 54">
            <a:extLst>
              <a:ext uri="{FF2B5EF4-FFF2-40B4-BE49-F238E27FC236}">
                <a16:creationId xmlns:a16="http://schemas.microsoft.com/office/drawing/2014/main" id="{2D42267B-CEA7-4706-9E37-C916AC759C5F}"/>
              </a:ext>
            </a:extLst>
          </p:cNvPr>
          <p:cNvSpPr/>
          <p:nvPr/>
        </p:nvSpPr>
        <p:spPr>
          <a:xfrm>
            <a:off x="224725" y="23945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6" name="Retângulo 55">
            <a:extLst>
              <a:ext uri="{FF2B5EF4-FFF2-40B4-BE49-F238E27FC236}">
                <a16:creationId xmlns:a16="http://schemas.microsoft.com/office/drawing/2014/main" id="{A316F5E0-7161-4A20-A0B1-20A6A3F99E87}"/>
              </a:ext>
            </a:extLst>
          </p:cNvPr>
          <p:cNvSpPr/>
          <p:nvPr/>
        </p:nvSpPr>
        <p:spPr>
          <a:xfrm>
            <a:off x="6684760" y="143636"/>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Retângulo 56">
            <a:extLst>
              <a:ext uri="{FF2B5EF4-FFF2-40B4-BE49-F238E27FC236}">
                <a16:creationId xmlns:a16="http://schemas.microsoft.com/office/drawing/2014/main" id="{46BC5D5C-EB4E-4232-AFF4-17E0FE0DD447}"/>
              </a:ext>
            </a:extLst>
          </p:cNvPr>
          <p:cNvSpPr/>
          <p:nvPr/>
        </p:nvSpPr>
        <p:spPr>
          <a:xfrm>
            <a:off x="2385394" y="3699691"/>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9" name="CaixaDeTexto 58">
            <a:extLst>
              <a:ext uri="{FF2B5EF4-FFF2-40B4-BE49-F238E27FC236}">
                <a16:creationId xmlns:a16="http://schemas.microsoft.com/office/drawing/2014/main" id="{2E339D6D-9DA3-40A5-ACA5-2AF566E5C912}"/>
              </a:ext>
            </a:extLst>
          </p:cNvPr>
          <p:cNvSpPr txBox="1"/>
          <p:nvPr/>
        </p:nvSpPr>
        <p:spPr>
          <a:xfrm>
            <a:off x="8614278" y="4804946"/>
            <a:ext cx="512958"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14</a:t>
            </a:r>
          </a:p>
        </p:txBody>
      </p:sp>
      <mc:AlternateContent xmlns:mc="http://schemas.openxmlformats.org/markup-compatibility/2006" xmlns:pslz="http://schemas.microsoft.com/office/powerpoint/2016/slidezoom">
        <mc:Choice Requires="pslz">
          <p:graphicFrame>
            <p:nvGraphicFramePr>
              <p:cNvPr id="3" name="Pré-visualização de Diapositivo 2">
                <a:extLst>
                  <a:ext uri="{FF2B5EF4-FFF2-40B4-BE49-F238E27FC236}">
                    <a16:creationId xmlns:a16="http://schemas.microsoft.com/office/drawing/2014/main" id="{E26BA085-5AB0-4155-BEFF-5FBABC41EDD4}"/>
                  </a:ext>
                </a:extLst>
              </p:cNvPr>
              <p:cNvGraphicFramePr>
                <a:graphicFrameLocks noChangeAspect="1"/>
              </p:cNvGraphicFramePr>
              <p:nvPr/>
            </p:nvGraphicFramePr>
            <p:xfrm>
              <a:off x="424155" y="3199013"/>
              <a:ext cx="81975" cy="46111"/>
            </p:xfrm>
            <a:graphic>
              <a:graphicData uri="http://schemas.microsoft.com/office/powerpoint/2016/slidezoom">
                <pslz:sldZm>
                  <pslz:sldZmObj sldId="281" cId="0">
                    <pslz:zmPr id="{82F69F64-B878-4084-88D6-8FEEAB1CDD95}" returnToParent="0" transitionDur="1000">
                      <p166:blipFill xmlns:p166="http://schemas.microsoft.com/office/powerpoint/2016/6/main">
                        <a:blip r:embed="rId3"/>
                        <a:stretch>
                          <a:fillRect/>
                        </a:stretch>
                      </p166:blipFill>
                      <p166:spPr xmlns:p166="http://schemas.microsoft.com/office/powerpoint/2016/6/main">
                        <a:xfrm>
                          <a:off x="0" y="0"/>
                          <a:ext cx="81975" cy="46111"/>
                        </a:xfrm>
                        <a:prstGeom prst="rect">
                          <a:avLst/>
                        </a:prstGeom>
                      </p166:spPr>
                    </pslz:zmPr>
                  </pslz:sldZmObj>
                </pslz:sldZm>
              </a:graphicData>
            </a:graphic>
          </p:graphicFrame>
        </mc:Choice>
        <mc:Fallback xmlns="">
          <p:pic>
            <p:nvPicPr>
              <p:cNvPr id="3" name="Pré-visualização de Diapositivo 2">
                <a:hlinkClick r:id="rId4" action="ppaction://hlinksldjump"/>
                <a:extLst>
                  <a:ext uri="{FF2B5EF4-FFF2-40B4-BE49-F238E27FC236}">
                    <a16:creationId xmlns:a16="http://schemas.microsoft.com/office/drawing/2014/main" id="{E26BA085-5AB0-4155-BEFF-5FBABC41EDD4}"/>
                  </a:ext>
                </a:extLst>
              </p:cNvPr>
              <p:cNvPicPr>
                <a:picLocks noGrp="1" noRot="1" noChangeAspect="1" noMove="1" noResize="1" noEditPoints="1" noAdjustHandles="1" noChangeArrowheads="1" noChangeShapeType="1"/>
              </p:cNvPicPr>
              <p:nvPr/>
            </p:nvPicPr>
            <p:blipFill>
              <a:blip r:embed="rId5"/>
              <a:stretch>
                <a:fillRect/>
              </a:stretch>
            </p:blipFill>
            <p:spPr>
              <a:xfrm>
                <a:off x="424155" y="3199013"/>
                <a:ext cx="81975" cy="46111"/>
              </a:xfrm>
              <a:prstGeom prst="rect">
                <a:avLst/>
              </a:prstGeom>
            </p:spPr>
          </p:pic>
        </mc:Fallback>
      </mc:AlternateContent>
      <p:grpSp>
        <p:nvGrpSpPr>
          <p:cNvPr id="48" name="Agrupar 47">
            <a:extLst>
              <a:ext uri="{FF2B5EF4-FFF2-40B4-BE49-F238E27FC236}">
                <a16:creationId xmlns:a16="http://schemas.microsoft.com/office/drawing/2014/main" id="{B3FE2C34-86C7-4F87-9181-3997C668A79D}"/>
              </a:ext>
            </a:extLst>
          </p:cNvPr>
          <p:cNvGrpSpPr/>
          <p:nvPr/>
        </p:nvGrpSpPr>
        <p:grpSpPr>
          <a:xfrm>
            <a:off x="5763600" y="952509"/>
            <a:ext cx="2440600" cy="3624915"/>
            <a:chOff x="5763600" y="952509"/>
            <a:chExt cx="2440600" cy="3624915"/>
          </a:xfrm>
        </p:grpSpPr>
        <p:grpSp>
          <p:nvGrpSpPr>
            <p:cNvPr id="49" name="Google Shape;409;p39">
              <a:extLst>
                <a:ext uri="{FF2B5EF4-FFF2-40B4-BE49-F238E27FC236}">
                  <a16:creationId xmlns:a16="http://schemas.microsoft.com/office/drawing/2014/main" id="{BFAA70CD-DC39-4D25-AF18-00BECB5415B1}"/>
                </a:ext>
              </a:extLst>
            </p:cNvPr>
            <p:cNvGrpSpPr/>
            <p:nvPr/>
          </p:nvGrpSpPr>
          <p:grpSpPr>
            <a:xfrm>
              <a:off x="5763600" y="952509"/>
              <a:ext cx="1112957" cy="2852847"/>
              <a:chOff x="5763600" y="952509"/>
              <a:chExt cx="1112957" cy="2852847"/>
            </a:xfrm>
          </p:grpSpPr>
          <p:sp>
            <p:nvSpPr>
              <p:cNvPr id="107" name="Google Shape;410;p39">
                <a:extLst>
                  <a:ext uri="{FF2B5EF4-FFF2-40B4-BE49-F238E27FC236}">
                    <a16:creationId xmlns:a16="http://schemas.microsoft.com/office/drawing/2014/main" id="{95964D89-918E-4974-AA85-A7FF2A6C7C01}"/>
                  </a:ext>
                </a:extLst>
              </p:cNvPr>
              <p:cNvSpPr/>
              <p:nvPr/>
            </p:nvSpPr>
            <p:spPr>
              <a:xfrm>
                <a:off x="6166660" y="3407921"/>
                <a:ext cx="199106" cy="293955"/>
              </a:xfrm>
              <a:custGeom>
                <a:avLst/>
                <a:gdLst/>
                <a:ahLst/>
                <a:cxnLst/>
                <a:rect l="l" t="t" r="r" b="b"/>
                <a:pathLst>
                  <a:path w="3323" h="4906" extrusionOk="0">
                    <a:moveTo>
                      <a:pt x="1584" y="560"/>
                    </a:moveTo>
                    <a:cubicBezTo>
                      <a:pt x="1298" y="679"/>
                      <a:pt x="989" y="1108"/>
                      <a:pt x="1025" y="1358"/>
                    </a:cubicBezTo>
                    <a:cubicBezTo>
                      <a:pt x="1060" y="1620"/>
                      <a:pt x="965" y="1858"/>
                      <a:pt x="834" y="1894"/>
                    </a:cubicBezTo>
                    <a:cubicBezTo>
                      <a:pt x="703" y="1941"/>
                      <a:pt x="144" y="2656"/>
                      <a:pt x="72" y="3001"/>
                    </a:cubicBezTo>
                    <a:cubicBezTo>
                      <a:pt x="1" y="3334"/>
                      <a:pt x="286" y="4311"/>
                      <a:pt x="763" y="4323"/>
                    </a:cubicBezTo>
                    <a:cubicBezTo>
                      <a:pt x="1239" y="4334"/>
                      <a:pt x="1656" y="4192"/>
                      <a:pt x="2453" y="4549"/>
                    </a:cubicBezTo>
                    <a:cubicBezTo>
                      <a:pt x="3251" y="4906"/>
                      <a:pt x="3323" y="2108"/>
                      <a:pt x="2680" y="1060"/>
                    </a:cubicBezTo>
                    <a:cubicBezTo>
                      <a:pt x="2025" y="1"/>
                      <a:pt x="1584" y="560"/>
                      <a:pt x="1584" y="56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1;p39">
                <a:extLst>
                  <a:ext uri="{FF2B5EF4-FFF2-40B4-BE49-F238E27FC236}">
                    <a16:creationId xmlns:a16="http://schemas.microsoft.com/office/drawing/2014/main" id="{4448ACA7-9775-45C9-B69B-0B45373F2EAE}"/>
                  </a:ext>
                </a:extLst>
              </p:cNvPr>
              <p:cNvSpPr/>
              <p:nvPr/>
            </p:nvSpPr>
            <p:spPr>
              <a:xfrm>
                <a:off x="6091764" y="2449148"/>
                <a:ext cx="250455" cy="1018777"/>
              </a:xfrm>
              <a:custGeom>
                <a:avLst/>
                <a:gdLst/>
                <a:ahLst/>
                <a:cxnLst/>
                <a:rect l="l" t="t" r="r" b="b"/>
                <a:pathLst>
                  <a:path w="4180" h="17003" extrusionOk="0">
                    <a:moveTo>
                      <a:pt x="774" y="4061"/>
                    </a:moveTo>
                    <a:cubicBezTo>
                      <a:pt x="1286" y="6204"/>
                      <a:pt x="1441" y="7347"/>
                      <a:pt x="1358" y="7716"/>
                    </a:cubicBezTo>
                    <a:cubicBezTo>
                      <a:pt x="1275" y="8073"/>
                      <a:pt x="1" y="9514"/>
                      <a:pt x="596" y="11121"/>
                    </a:cubicBezTo>
                    <a:cubicBezTo>
                      <a:pt x="1191" y="12740"/>
                      <a:pt x="2668" y="17003"/>
                      <a:pt x="2668" y="17003"/>
                    </a:cubicBezTo>
                    <a:lnTo>
                      <a:pt x="3406" y="16979"/>
                    </a:lnTo>
                    <a:cubicBezTo>
                      <a:pt x="3406" y="16979"/>
                      <a:pt x="4061" y="13907"/>
                      <a:pt x="3918" y="11574"/>
                    </a:cubicBezTo>
                    <a:cubicBezTo>
                      <a:pt x="3775" y="9228"/>
                      <a:pt x="3263" y="8014"/>
                      <a:pt x="3310" y="7323"/>
                    </a:cubicBezTo>
                    <a:cubicBezTo>
                      <a:pt x="3370" y="6632"/>
                      <a:pt x="4180" y="5358"/>
                      <a:pt x="4168" y="2680"/>
                    </a:cubicBezTo>
                    <a:cubicBezTo>
                      <a:pt x="4156" y="1"/>
                      <a:pt x="774" y="4061"/>
                      <a:pt x="774" y="406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2;p39">
                <a:extLst>
                  <a:ext uri="{FF2B5EF4-FFF2-40B4-BE49-F238E27FC236}">
                    <a16:creationId xmlns:a16="http://schemas.microsoft.com/office/drawing/2014/main" id="{9267B7EB-3C92-49D1-90B5-DBC133A1FEC5}"/>
                  </a:ext>
                </a:extLst>
              </p:cNvPr>
              <p:cNvSpPr/>
              <p:nvPr/>
            </p:nvSpPr>
            <p:spPr>
              <a:xfrm>
                <a:off x="6019744" y="2243696"/>
                <a:ext cx="370290" cy="541534"/>
              </a:xfrm>
              <a:custGeom>
                <a:avLst/>
                <a:gdLst/>
                <a:ahLst/>
                <a:cxnLst/>
                <a:rect l="l" t="t" r="r" b="b"/>
                <a:pathLst>
                  <a:path w="6180" h="9038" extrusionOk="0">
                    <a:moveTo>
                      <a:pt x="476" y="525"/>
                    </a:moveTo>
                    <a:cubicBezTo>
                      <a:pt x="226" y="2072"/>
                      <a:pt x="0" y="3227"/>
                      <a:pt x="1334" y="7359"/>
                    </a:cubicBezTo>
                    <a:cubicBezTo>
                      <a:pt x="1334" y="7359"/>
                      <a:pt x="1607" y="7692"/>
                      <a:pt x="2000" y="8371"/>
                    </a:cubicBezTo>
                    <a:cubicBezTo>
                      <a:pt x="2405" y="9037"/>
                      <a:pt x="3953" y="8526"/>
                      <a:pt x="5072" y="7132"/>
                    </a:cubicBezTo>
                    <a:cubicBezTo>
                      <a:pt x="6179" y="5751"/>
                      <a:pt x="5751" y="2501"/>
                      <a:pt x="5751" y="2501"/>
                    </a:cubicBezTo>
                    <a:lnTo>
                      <a:pt x="2965" y="1"/>
                    </a:ln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3;p39">
                <a:extLst>
                  <a:ext uri="{FF2B5EF4-FFF2-40B4-BE49-F238E27FC236}">
                    <a16:creationId xmlns:a16="http://schemas.microsoft.com/office/drawing/2014/main" id="{90FAF21C-B7BB-4997-A3B9-45DF12FF2D9A}"/>
                  </a:ext>
                </a:extLst>
              </p:cNvPr>
              <p:cNvSpPr/>
              <p:nvPr/>
            </p:nvSpPr>
            <p:spPr>
              <a:xfrm>
                <a:off x="6276547" y="2638122"/>
                <a:ext cx="332482" cy="135893"/>
              </a:xfrm>
              <a:custGeom>
                <a:avLst/>
                <a:gdLst/>
                <a:ahLst/>
                <a:cxnLst/>
                <a:rect l="l" t="t" r="r" b="b"/>
                <a:pathLst>
                  <a:path w="5549" h="2268" extrusionOk="0">
                    <a:moveTo>
                      <a:pt x="2570" y="1"/>
                    </a:moveTo>
                    <a:cubicBezTo>
                      <a:pt x="1360" y="1"/>
                      <a:pt x="12" y="654"/>
                      <a:pt x="12" y="1061"/>
                    </a:cubicBezTo>
                    <a:cubicBezTo>
                      <a:pt x="0" y="1657"/>
                      <a:pt x="2108" y="1383"/>
                      <a:pt x="3084" y="1859"/>
                    </a:cubicBezTo>
                    <a:cubicBezTo>
                      <a:pt x="3635" y="2131"/>
                      <a:pt x="4353" y="2267"/>
                      <a:pt x="4870" y="2267"/>
                    </a:cubicBezTo>
                    <a:cubicBezTo>
                      <a:pt x="5257" y="2267"/>
                      <a:pt x="5532" y="2191"/>
                      <a:pt x="5537" y="2038"/>
                    </a:cubicBezTo>
                    <a:cubicBezTo>
                      <a:pt x="5549" y="1681"/>
                      <a:pt x="4144" y="133"/>
                      <a:pt x="2858" y="14"/>
                    </a:cubicBezTo>
                    <a:cubicBezTo>
                      <a:pt x="2763" y="5"/>
                      <a:pt x="2667" y="1"/>
                      <a:pt x="2570" y="1"/>
                    </a:cubicBezTo>
                    <a:close/>
                  </a:path>
                </a:pathLst>
              </a:custGeom>
              <a:solidFill>
                <a:srgbClr val="1E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4;p39">
                <a:extLst>
                  <a:ext uri="{FF2B5EF4-FFF2-40B4-BE49-F238E27FC236}">
                    <a16:creationId xmlns:a16="http://schemas.microsoft.com/office/drawing/2014/main" id="{F1868B3A-759A-4DF3-9DA8-23585A6FF967}"/>
                  </a:ext>
                </a:extLst>
              </p:cNvPr>
              <p:cNvSpPr/>
              <p:nvPr/>
            </p:nvSpPr>
            <p:spPr>
              <a:xfrm>
                <a:off x="6262287" y="2583958"/>
                <a:ext cx="355311" cy="784080"/>
              </a:xfrm>
              <a:custGeom>
                <a:avLst/>
                <a:gdLst/>
                <a:ahLst/>
                <a:cxnLst/>
                <a:rect l="l" t="t" r="r" b="b"/>
                <a:pathLst>
                  <a:path w="5930" h="13086" extrusionOk="0">
                    <a:moveTo>
                      <a:pt x="1286" y="858"/>
                    </a:moveTo>
                    <a:cubicBezTo>
                      <a:pt x="1096" y="2835"/>
                      <a:pt x="1727" y="4954"/>
                      <a:pt x="1631" y="5371"/>
                    </a:cubicBezTo>
                    <a:cubicBezTo>
                      <a:pt x="1524" y="5775"/>
                      <a:pt x="0" y="6252"/>
                      <a:pt x="143" y="7978"/>
                    </a:cubicBezTo>
                    <a:cubicBezTo>
                      <a:pt x="274" y="9705"/>
                      <a:pt x="1822" y="11193"/>
                      <a:pt x="1084" y="12955"/>
                    </a:cubicBezTo>
                    <a:cubicBezTo>
                      <a:pt x="1084" y="12955"/>
                      <a:pt x="1655" y="12598"/>
                      <a:pt x="2060" y="13086"/>
                    </a:cubicBezTo>
                    <a:cubicBezTo>
                      <a:pt x="2060" y="13086"/>
                      <a:pt x="3691" y="9288"/>
                      <a:pt x="3679" y="6645"/>
                    </a:cubicBezTo>
                    <a:cubicBezTo>
                      <a:pt x="3667" y="4513"/>
                      <a:pt x="4834" y="4442"/>
                      <a:pt x="5489" y="1823"/>
                    </a:cubicBezTo>
                    <a:cubicBezTo>
                      <a:pt x="5929" y="1"/>
                      <a:pt x="1286" y="858"/>
                      <a:pt x="1286" y="8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5;p39">
                <a:extLst>
                  <a:ext uri="{FF2B5EF4-FFF2-40B4-BE49-F238E27FC236}">
                    <a16:creationId xmlns:a16="http://schemas.microsoft.com/office/drawing/2014/main" id="{C9EB9A2D-A1A6-4E9F-815B-AD4C0EC35DC8}"/>
                  </a:ext>
                </a:extLst>
              </p:cNvPr>
              <p:cNvSpPr/>
              <p:nvPr/>
            </p:nvSpPr>
            <p:spPr>
              <a:xfrm>
                <a:off x="6210159" y="2160952"/>
                <a:ext cx="446685" cy="599295"/>
              </a:xfrm>
              <a:custGeom>
                <a:avLst/>
                <a:gdLst/>
                <a:ahLst/>
                <a:cxnLst/>
                <a:rect l="l" t="t" r="r" b="b"/>
                <a:pathLst>
                  <a:path w="7455" h="10002" extrusionOk="0">
                    <a:moveTo>
                      <a:pt x="72" y="1691"/>
                    </a:moveTo>
                    <a:cubicBezTo>
                      <a:pt x="1" y="2918"/>
                      <a:pt x="727" y="4144"/>
                      <a:pt x="1501" y="4882"/>
                    </a:cubicBezTo>
                    <a:cubicBezTo>
                      <a:pt x="2263" y="5608"/>
                      <a:pt x="2049" y="6859"/>
                      <a:pt x="1585" y="7644"/>
                    </a:cubicBezTo>
                    <a:cubicBezTo>
                      <a:pt x="1108" y="8442"/>
                      <a:pt x="1120" y="9025"/>
                      <a:pt x="1120" y="9025"/>
                    </a:cubicBezTo>
                    <a:cubicBezTo>
                      <a:pt x="1120" y="9025"/>
                      <a:pt x="1204" y="8656"/>
                      <a:pt x="2728" y="8704"/>
                    </a:cubicBezTo>
                    <a:cubicBezTo>
                      <a:pt x="4454" y="8764"/>
                      <a:pt x="6668" y="9716"/>
                      <a:pt x="6645" y="10002"/>
                    </a:cubicBezTo>
                    <a:cubicBezTo>
                      <a:pt x="6645" y="10002"/>
                      <a:pt x="6895" y="8633"/>
                      <a:pt x="6752" y="7882"/>
                    </a:cubicBezTo>
                    <a:cubicBezTo>
                      <a:pt x="6597" y="7120"/>
                      <a:pt x="7454" y="6049"/>
                      <a:pt x="7240" y="4715"/>
                    </a:cubicBezTo>
                    <a:cubicBezTo>
                      <a:pt x="7014" y="3382"/>
                      <a:pt x="6764" y="2346"/>
                      <a:pt x="6454" y="1536"/>
                    </a:cubicBezTo>
                    <a:cubicBezTo>
                      <a:pt x="6157" y="727"/>
                      <a:pt x="2001" y="1"/>
                      <a:pt x="72" y="169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6;p39">
                <a:extLst>
                  <a:ext uri="{FF2B5EF4-FFF2-40B4-BE49-F238E27FC236}">
                    <a16:creationId xmlns:a16="http://schemas.microsoft.com/office/drawing/2014/main" id="{35D01846-8919-46DE-9C69-6112A9F00733}"/>
                  </a:ext>
                </a:extLst>
              </p:cNvPr>
              <p:cNvSpPr/>
              <p:nvPr/>
            </p:nvSpPr>
            <p:spPr>
              <a:xfrm>
                <a:off x="6231609" y="3338718"/>
                <a:ext cx="246141" cy="466637"/>
              </a:xfrm>
              <a:custGeom>
                <a:avLst/>
                <a:gdLst/>
                <a:ahLst/>
                <a:cxnLst/>
                <a:rect l="l" t="t" r="r" b="b"/>
                <a:pathLst>
                  <a:path w="4108" h="7788" extrusionOk="0">
                    <a:moveTo>
                      <a:pt x="3227" y="2049"/>
                    </a:moveTo>
                    <a:cubicBezTo>
                      <a:pt x="3179" y="1465"/>
                      <a:pt x="2977" y="346"/>
                      <a:pt x="2370" y="203"/>
                    </a:cubicBezTo>
                    <a:cubicBezTo>
                      <a:pt x="1536" y="1"/>
                      <a:pt x="1369" y="608"/>
                      <a:pt x="703" y="941"/>
                    </a:cubicBezTo>
                    <a:cubicBezTo>
                      <a:pt x="0" y="1287"/>
                      <a:pt x="214" y="2501"/>
                      <a:pt x="643" y="3311"/>
                    </a:cubicBezTo>
                    <a:cubicBezTo>
                      <a:pt x="1084" y="4108"/>
                      <a:pt x="1072" y="3930"/>
                      <a:pt x="1048" y="4906"/>
                    </a:cubicBezTo>
                    <a:cubicBezTo>
                      <a:pt x="1024" y="5882"/>
                      <a:pt x="1191" y="6442"/>
                      <a:pt x="1858" y="7121"/>
                    </a:cubicBezTo>
                    <a:cubicBezTo>
                      <a:pt x="2524" y="7787"/>
                      <a:pt x="3501" y="7549"/>
                      <a:pt x="3798" y="7061"/>
                    </a:cubicBezTo>
                    <a:cubicBezTo>
                      <a:pt x="4108" y="6561"/>
                      <a:pt x="3941" y="5180"/>
                      <a:pt x="3822" y="4585"/>
                    </a:cubicBezTo>
                    <a:cubicBezTo>
                      <a:pt x="3715" y="3977"/>
                      <a:pt x="3286" y="2882"/>
                      <a:pt x="3227" y="2049"/>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7;p39">
                <a:extLst>
                  <a:ext uri="{FF2B5EF4-FFF2-40B4-BE49-F238E27FC236}">
                    <a16:creationId xmlns:a16="http://schemas.microsoft.com/office/drawing/2014/main" id="{98E71F6B-9A80-410F-AF2D-018FAB05B1A0}"/>
                  </a:ext>
                </a:extLst>
              </p:cNvPr>
              <p:cNvSpPr/>
              <p:nvPr/>
            </p:nvSpPr>
            <p:spPr>
              <a:xfrm>
                <a:off x="6510521" y="1776472"/>
                <a:ext cx="366036" cy="293955"/>
              </a:xfrm>
              <a:custGeom>
                <a:avLst/>
                <a:gdLst/>
                <a:ahLst/>
                <a:cxnLst/>
                <a:rect l="l" t="t" r="r" b="b"/>
                <a:pathLst>
                  <a:path w="6109" h="4906" extrusionOk="0">
                    <a:moveTo>
                      <a:pt x="5442" y="0"/>
                    </a:moveTo>
                    <a:cubicBezTo>
                      <a:pt x="6108" y="2560"/>
                      <a:pt x="5846" y="3024"/>
                      <a:pt x="5442" y="3370"/>
                    </a:cubicBezTo>
                    <a:cubicBezTo>
                      <a:pt x="5037" y="3715"/>
                      <a:pt x="2906" y="4905"/>
                      <a:pt x="239" y="3870"/>
                    </a:cubicBezTo>
                    <a:cubicBezTo>
                      <a:pt x="239" y="3870"/>
                      <a:pt x="1" y="2834"/>
                      <a:pt x="2013" y="1750"/>
                    </a:cubicBezTo>
                    <a:cubicBezTo>
                      <a:pt x="2013" y="1750"/>
                      <a:pt x="1989" y="1536"/>
                      <a:pt x="1810" y="1012"/>
                    </a:cubicBezTo>
                    <a:cubicBezTo>
                      <a:pt x="1655" y="524"/>
                      <a:pt x="5442" y="0"/>
                      <a:pt x="5442"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8;p39">
                <a:extLst>
                  <a:ext uri="{FF2B5EF4-FFF2-40B4-BE49-F238E27FC236}">
                    <a16:creationId xmlns:a16="http://schemas.microsoft.com/office/drawing/2014/main" id="{09BB1C40-986F-4C25-AA1A-6BE09C4E773C}"/>
                  </a:ext>
                </a:extLst>
              </p:cNvPr>
              <p:cNvSpPr/>
              <p:nvPr/>
            </p:nvSpPr>
            <p:spPr>
              <a:xfrm>
                <a:off x="6567622" y="1419074"/>
                <a:ext cx="268970" cy="455193"/>
              </a:xfrm>
              <a:custGeom>
                <a:avLst/>
                <a:gdLst/>
                <a:ahLst/>
                <a:cxnLst/>
                <a:rect l="l" t="t" r="r" b="b"/>
                <a:pathLst>
                  <a:path w="4489" h="7597" extrusionOk="0">
                    <a:moveTo>
                      <a:pt x="1036" y="0"/>
                    </a:moveTo>
                    <a:cubicBezTo>
                      <a:pt x="2846" y="1250"/>
                      <a:pt x="3679" y="3262"/>
                      <a:pt x="4489" y="5965"/>
                    </a:cubicBezTo>
                    <a:cubicBezTo>
                      <a:pt x="4489" y="5965"/>
                      <a:pt x="2441" y="7596"/>
                      <a:pt x="857" y="6977"/>
                    </a:cubicBezTo>
                    <a:cubicBezTo>
                      <a:pt x="857" y="6977"/>
                      <a:pt x="369" y="5536"/>
                      <a:pt x="191" y="4917"/>
                    </a:cubicBezTo>
                    <a:cubicBezTo>
                      <a:pt x="0" y="4298"/>
                      <a:pt x="1036" y="0"/>
                      <a:pt x="1036" y="0"/>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9;p39">
                <a:extLst>
                  <a:ext uri="{FF2B5EF4-FFF2-40B4-BE49-F238E27FC236}">
                    <a16:creationId xmlns:a16="http://schemas.microsoft.com/office/drawing/2014/main" id="{B2803AA3-443E-4B9E-8E8D-19C7749040F1}"/>
                  </a:ext>
                </a:extLst>
              </p:cNvPr>
              <p:cNvSpPr/>
              <p:nvPr/>
            </p:nvSpPr>
            <p:spPr>
              <a:xfrm>
                <a:off x="5763600" y="1598103"/>
                <a:ext cx="269749" cy="803314"/>
              </a:xfrm>
              <a:custGeom>
                <a:avLst/>
                <a:gdLst/>
                <a:ahLst/>
                <a:cxnLst/>
                <a:rect l="l" t="t" r="r" b="b"/>
                <a:pathLst>
                  <a:path w="4502" h="13407" extrusionOk="0">
                    <a:moveTo>
                      <a:pt x="3608" y="3239"/>
                    </a:moveTo>
                    <a:cubicBezTo>
                      <a:pt x="3025" y="3763"/>
                      <a:pt x="2846" y="3811"/>
                      <a:pt x="2834" y="3941"/>
                    </a:cubicBezTo>
                    <a:cubicBezTo>
                      <a:pt x="2822" y="4061"/>
                      <a:pt x="3180" y="5287"/>
                      <a:pt x="2894" y="6085"/>
                    </a:cubicBezTo>
                    <a:cubicBezTo>
                      <a:pt x="2608" y="6882"/>
                      <a:pt x="2203" y="9014"/>
                      <a:pt x="2251" y="10073"/>
                    </a:cubicBezTo>
                    <a:cubicBezTo>
                      <a:pt x="2251" y="10073"/>
                      <a:pt x="2727" y="9966"/>
                      <a:pt x="3096" y="10049"/>
                    </a:cubicBezTo>
                    <a:cubicBezTo>
                      <a:pt x="3477" y="10133"/>
                      <a:pt x="3584" y="10669"/>
                      <a:pt x="3644" y="11133"/>
                    </a:cubicBezTo>
                    <a:cubicBezTo>
                      <a:pt x="3704" y="11597"/>
                      <a:pt x="3763" y="11609"/>
                      <a:pt x="4073" y="11609"/>
                    </a:cubicBezTo>
                    <a:cubicBezTo>
                      <a:pt x="4382" y="11621"/>
                      <a:pt x="4501" y="11919"/>
                      <a:pt x="4287" y="12335"/>
                    </a:cubicBezTo>
                    <a:cubicBezTo>
                      <a:pt x="4061" y="12740"/>
                      <a:pt x="4227" y="13074"/>
                      <a:pt x="3882" y="13240"/>
                    </a:cubicBezTo>
                    <a:cubicBezTo>
                      <a:pt x="3525" y="13407"/>
                      <a:pt x="2418" y="12419"/>
                      <a:pt x="1882" y="11669"/>
                    </a:cubicBezTo>
                    <a:cubicBezTo>
                      <a:pt x="1346" y="10907"/>
                      <a:pt x="513" y="8478"/>
                      <a:pt x="251" y="7120"/>
                    </a:cubicBezTo>
                    <a:cubicBezTo>
                      <a:pt x="1" y="5763"/>
                      <a:pt x="13" y="3203"/>
                      <a:pt x="822" y="1608"/>
                    </a:cubicBezTo>
                    <a:cubicBezTo>
                      <a:pt x="1644" y="1"/>
                      <a:pt x="3465" y="1286"/>
                      <a:pt x="3620" y="1655"/>
                    </a:cubicBezTo>
                    <a:cubicBezTo>
                      <a:pt x="3930" y="2358"/>
                      <a:pt x="3608" y="3239"/>
                      <a:pt x="3608" y="323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0;p39">
                <a:extLst>
                  <a:ext uri="{FF2B5EF4-FFF2-40B4-BE49-F238E27FC236}">
                    <a16:creationId xmlns:a16="http://schemas.microsoft.com/office/drawing/2014/main" id="{C4BEEC8C-76FD-407F-9BD3-E603D71E85C0}"/>
                  </a:ext>
                </a:extLst>
              </p:cNvPr>
              <p:cNvSpPr/>
              <p:nvPr/>
            </p:nvSpPr>
            <p:spPr>
              <a:xfrm>
                <a:off x="5812852" y="1383364"/>
                <a:ext cx="298209" cy="408877"/>
              </a:xfrm>
              <a:custGeom>
                <a:avLst/>
                <a:gdLst/>
                <a:ahLst/>
                <a:cxnLst/>
                <a:rect l="l" t="t" r="r" b="b"/>
                <a:pathLst>
                  <a:path w="4977" h="6824" extrusionOk="0">
                    <a:moveTo>
                      <a:pt x="3346" y="525"/>
                    </a:moveTo>
                    <a:cubicBezTo>
                      <a:pt x="1893" y="1299"/>
                      <a:pt x="762" y="3227"/>
                      <a:pt x="0" y="5192"/>
                    </a:cubicBezTo>
                    <a:cubicBezTo>
                      <a:pt x="0" y="5192"/>
                      <a:pt x="1107" y="4454"/>
                      <a:pt x="2084" y="5204"/>
                    </a:cubicBezTo>
                    <a:cubicBezTo>
                      <a:pt x="3072" y="5942"/>
                      <a:pt x="2786" y="6823"/>
                      <a:pt x="2786" y="6823"/>
                    </a:cubicBezTo>
                    <a:cubicBezTo>
                      <a:pt x="2786" y="6823"/>
                      <a:pt x="2917" y="6692"/>
                      <a:pt x="3655" y="5799"/>
                    </a:cubicBezTo>
                    <a:cubicBezTo>
                      <a:pt x="4382" y="4906"/>
                      <a:pt x="4977" y="4120"/>
                      <a:pt x="4941" y="2775"/>
                    </a:cubicBezTo>
                    <a:cubicBezTo>
                      <a:pt x="4894" y="1429"/>
                      <a:pt x="4334" y="1"/>
                      <a:pt x="3346" y="525"/>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1;p39">
                <a:extLst>
                  <a:ext uri="{FF2B5EF4-FFF2-40B4-BE49-F238E27FC236}">
                    <a16:creationId xmlns:a16="http://schemas.microsoft.com/office/drawing/2014/main" id="{451D6748-E03F-4E00-8415-1F2CC257BC02}"/>
                  </a:ext>
                </a:extLst>
              </p:cNvPr>
              <p:cNvSpPr/>
              <p:nvPr/>
            </p:nvSpPr>
            <p:spPr>
              <a:xfrm>
                <a:off x="6218727" y="1072341"/>
                <a:ext cx="232660" cy="298269"/>
              </a:xfrm>
              <a:custGeom>
                <a:avLst/>
                <a:gdLst/>
                <a:ahLst/>
                <a:cxnLst/>
                <a:rect l="l" t="t" r="r" b="b"/>
                <a:pathLst>
                  <a:path w="3883" h="4978" extrusionOk="0">
                    <a:moveTo>
                      <a:pt x="513" y="346"/>
                    </a:moveTo>
                    <a:cubicBezTo>
                      <a:pt x="227" y="1"/>
                      <a:pt x="1" y="203"/>
                      <a:pt x="48" y="477"/>
                    </a:cubicBezTo>
                    <a:cubicBezTo>
                      <a:pt x="96" y="751"/>
                      <a:pt x="168" y="1727"/>
                      <a:pt x="596" y="1608"/>
                    </a:cubicBezTo>
                    <a:cubicBezTo>
                      <a:pt x="596" y="1608"/>
                      <a:pt x="406" y="4454"/>
                      <a:pt x="168" y="4596"/>
                    </a:cubicBezTo>
                    <a:cubicBezTo>
                      <a:pt x="168" y="4596"/>
                      <a:pt x="632" y="4680"/>
                      <a:pt x="1394" y="4823"/>
                    </a:cubicBezTo>
                    <a:cubicBezTo>
                      <a:pt x="2144" y="4977"/>
                      <a:pt x="3287" y="4954"/>
                      <a:pt x="3537" y="4537"/>
                    </a:cubicBezTo>
                    <a:cubicBezTo>
                      <a:pt x="3537" y="4537"/>
                      <a:pt x="3073" y="4061"/>
                      <a:pt x="3073" y="3120"/>
                    </a:cubicBezTo>
                    <a:cubicBezTo>
                      <a:pt x="3085" y="2179"/>
                      <a:pt x="3096" y="1632"/>
                      <a:pt x="3192" y="1691"/>
                    </a:cubicBezTo>
                    <a:cubicBezTo>
                      <a:pt x="3299" y="1763"/>
                      <a:pt x="3466" y="1668"/>
                      <a:pt x="3585" y="1322"/>
                    </a:cubicBezTo>
                    <a:cubicBezTo>
                      <a:pt x="3692" y="989"/>
                      <a:pt x="3882" y="394"/>
                      <a:pt x="3382" y="667"/>
                    </a:cubicBezTo>
                    <a:cubicBezTo>
                      <a:pt x="2894" y="941"/>
                      <a:pt x="513" y="346"/>
                      <a:pt x="513" y="34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p39">
                <a:extLst>
                  <a:ext uri="{FF2B5EF4-FFF2-40B4-BE49-F238E27FC236}">
                    <a16:creationId xmlns:a16="http://schemas.microsoft.com/office/drawing/2014/main" id="{25C277D3-347B-4BAF-80F2-FE38DBA4EE69}"/>
                  </a:ext>
                </a:extLst>
              </p:cNvPr>
              <p:cNvSpPr/>
              <p:nvPr/>
            </p:nvSpPr>
            <p:spPr>
              <a:xfrm>
                <a:off x="6218727" y="952509"/>
                <a:ext cx="222653" cy="260461"/>
              </a:xfrm>
              <a:custGeom>
                <a:avLst/>
                <a:gdLst/>
                <a:ahLst/>
                <a:cxnLst/>
                <a:rect l="l" t="t" r="r" b="b"/>
                <a:pathLst>
                  <a:path w="3716" h="4347" extrusionOk="0">
                    <a:moveTo>
                      <a:pt x="2227" y="143"/>
                    </a:moveTo>
                    <a:cubicBezTo>
                      <a:pt x="1108" y="0"/>
                      <a:pt x="1" y="1155"/>
                      <a:pt x="358" y="1763"/>
                    </a:cubicBezTo>
                    <a:cubicBezTo>
                      <a:pt x="382" y="1822"/>
                      <a:pt x="394" y="1882"/>
                      <a:pt x="406" y="1941"/>
                    </a:cubicBezTo>
                    <a:cubicBezTo>
                      <a:pt x="418" y="2203"/>
                      <a:pt x="465" y="2858"/>
                      <a:pt x="501" y="3096"/>
                    </a:cubicBezTo>
                    <a:cubicBezTo>
                      <a:pt x="632" y="3965"/>
                      <a:pt x="1561" y="4346"/>
                      <a:pt x="1930" y="4334"/>
                    </a:cubicBezTo>
                    <a:cubicBezTo>
                      <a:pt x="2323" y="4322"/>
                      <a:pt x="2799" y="4227"/>
                      <a:pt x="3192" y="3525"/>
                    </a:cubicBezTo>
                    <a:cubicBezTo>
                      <a:pt x="3394" y="3156"/>
                      <a:pt x="3525" y="2382"/>
                      <a:pt x="3537" y="2048"/>
                    </a:cubicBezTo>
                    <a:cubicBezTo>
                      <a:pt x="3537" y="1953"/>
                      <a:pt x="3561" y="1846"/>
                      <a:pt x="3620" y="1763"/>
                    </a:cubicBezTo>
                    <a:cubicBezTo>
                      <a:pt x="3668" y="1679"/>
                      <a:pt x="3716" y="1548"/>
                      <a:pt x="3680" y="1382"/>
                    </a:cubicBezTo>
                    <a:cubicBezTo>
                      <a:pt x="3608" y="1001"/>
                      <a:pt x="3192" y="262"/>
                      <a:pt x="2227" y="14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3;p39">
                <a:extLst>
                  <a:ext uri="{FF2B5EF4-FFF2-40B4-BE49-F238E27FC236}">
                    <a16:creationId xmlns:a16="http://schemas.microsoft.com/office/drawing/2014/main" id="{7CCF88C6-9F51-4A8F-9725-925819FBA460}"/>
                  </a:ext>
                </a:extLst>
              </p:cNvPr>
              <p:cNvSpPr/>
              <p:nvPr/>
            </p:nvSpPr>
            <p:spPr>
              <a:xfrm>
                <a:off x="6013273" y="1339146"/>
                <a:ext cx="728477" cy="1006674"/>
              </a:xfrm>
              <a:custGeom>
                <a:avLst/>
                <a:gdLst/>
                <a:ahLst/>
                <a:cxnLst/>
                <a:rect l="l" t="t" r="r" b="b"/>
                <a:pathLst>
                  <a:path w="12158" h="16801" extrusionOk="0">
                    <a:moveTo>
                      <a:pt x="1" y="1263"/>
                    </a:moveTo>
                    <a:cubicBezTo>
                      <a:pt x="1382" y="513"/>
                      <a:pt x="2465" y="215"/>
                      <a:pt x="3597" y="143"/>
                    </a:cubicBezTo>
                    <a:cubicBezTo>
                      <a:pt x="4728" y="72"/>
                      <a:pt x="5275" y="584"/>
                      <a:pt x="6121" y="334"/>
                    </a:cubicBezTo>
                    <a:cubicBezTo>
                      <a:pt x="6966" y="84"/>
                      <a:pt x="7014" y="1"/>
                      <a:pt x="7454" y="108"/>
                    </a:cubicBezTo>
                    <a:cubicBezTo>
                      <a:pt x="7895" y="203"/>
                      <a:pt x="9788" y="1013"/>
                      <a:pt x="10288" y="1334"/>
                    </a:cubicBezTo>
                    <a:cubicBezTo>
                      <a:pt x="10288" y="1334"/>
                      <a:pt x="12157" y="2429"/>
                      <a:pt x="10443" y="6454"/>
                    </a:cubicBezTo>
                    <a:cubicBezTo>
                      <a:pt x="8728" y="10478"/>
                      <a:pt x="9204" y="13086"/>
                      <a:pt x="9204" y="13086"/>
                    </a:cubicBezTo>
                    <a:cubicBezTo>
                      <a:pt x="9204" y="13086"/>
                      <a:pt x="10216" y="15181"/>
                      <a:pt x="9752" y="15252"/>
                    </a:cubicBezTo>
                    <a:cubicBezTo>
                      <a:pt x="9752" y="15252"/>
                      <a:pt x="8942" y="14467"/>
                      <a:pt x="6752" y="15002"/>
                    </a:cubicBezTo>
                    <a:cubicBezTo>
                      <a:pt x="4561" y="15550"/>
                      <a:pt x="4109" y="16491"/>
                      <a:pt x="2715" y="16645"/>
                    </a:cubicBezTo>
                    <a:cubicBezTo>
                      <a:pt x="1322" y="16800"/>
                      <a:pt x="691" y="16062"/>
                      <a:pt x="596" y="15622"/>
                    </a:cubicBezTo>
                    <a:cubicBezTo>
                      <a:pt x="489" y="15169"/>
                      <a:pt x="989" y="14967"/>
                      <a:pt x="1120" y="13621"/>
                    </a:cubicBezTo>
                    <a:cubicBezTo>
                      <a:pt x="1239" y="12276"/>
                      <a:pt x="1263" y="9395"/>
                      <a:pt x="310" y="6537"/>
                    </a:cubicBezTo>
                    <a:cubicBezTo>
                      <a:pt x="310" y="6537"/>
                      <a:pt x="1430" y="5394"/>
                      <a:pt x="1239" y="3072"/>
                    </a:cubicBezTo>
                    <a:cubicBezTo>
                      <a:pt x="1037" y="763"/>
                      <a:pt x="1" y="1263"/>
                      <a:pt x="1" y="1263"/>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428;p39">
              <a:extLst>
                <a:ext uri="{FF2B5EF4-FFF2-40B4-BE49-F238E27FC236}">
                  <a16:creationId xmlns:a16="http://schemas.microsoft.com/office/drawing/2014/main" id="{070F6274-AFC7-4862-8CD6-A9B025C3933F}"/>
                </a:ext>
              </a:extLst>
            </p:cNvPr>
            <p:cNvGrpSpPr/>
            <p:nvPr/>
          </p:nvGrpSpPr>
          <p:grpSpPr>
            <a:xfrm>
              <a:off x="7163175" y="1056099"/>
              <a:ext cx="1041025" cy="3521325"/>
              <a:chOff x="7163175" y="1056099"/>
              <a:chExt cx="1041025" cy="3521325"/>
            </a:xfrm>
          </p:grpSpPr>
          <p:sp>
            <p:nvSpPr>
              <p:cNvPr id="51" name="Google Shape;429;p39">
                <a:extLst>
                  <a:ext uri="{FF2B5EF4-FFF2-40B4-BE49-F238E27FC236}">
                    <a16:creationId xmlns:a16="http://schemas.microsoft.com/office/drawing/2014/main" id="{B9D390F7-E5C4-473E-A9D4-5463291A4927}"/>
                  </a:ext>
                </a:extLst>
              </p:cNvPr>
              <p:cNvSpPr/>
              <p:nvPr/>
            </p:nvSpPr>
            <p:spPr>
              <a:xfrm>
                <a:off x="7701469" y="2781118"/>
                <a:ext cx="450203" cy="1607655"/>
              </a:xfrm>
              <a:custGeom>
                <a:avLst/>
                <a:gdLst/>
                <a:ahLst/>
                <a:cxnLst/>
                <a:rect l="l" t="t" r="r" b="b"/>
                <a:pathLst>
                  <a:path w="6025" h="21515" extrusionOk="0">
                    <a:moveTo>
                      <a:pt x="786" y="3263"/>
                    </a:moveTo>
                    <a:cubicBezTo>
                      <a:pt x="941" y="8430"/>
                      <a:pt x="953" y="9132"/>
                      <a:pt x="1298" y="10585"/>
                    </a:cubicBezTo>
                    <a:cubicBezTo>
                      <a:pt x="1643" y="12026"/>
                      <a:pt x="1572" y="11716"/>
                      <a:pt x="786" y="13514"/>
                    </a:cubicBezTo>
                    <a:cubicBezTo>
                      <a:pt x="0" y="15300"/>
                      <a:pt x="1881" y="18217"/>
                      <a:pt x="2036" y="20801"/>
                    </a:cubicBezTo>
                    <a:cubicBezTo>
                      <a:pt x="2036" y="20801"/>
                      <a:pt x="2143" y="21515"/>
                      <a:pt x="2596" y="20932"/>
                    </a:cubicBezTo>
                    <a:cubicBezTo>
                      <a:pt x="3048" y="20336"/>
                      <a:pt x="3358" y="17574"/>
                      <a:pt x="4024" y="15931"/>
                    </a:cubicBezTo>
                    <a:cubicBezTo>
                      <a:pt x="4691" y="14288"/>
                      <a:pt x="3632" y="11954"/>
                      <a:pt x="3513" y="10895"/>
                    </a:cubicBezTo>
                    <a:cubicBezTo>
                      <a:pt x="3393" y="9835"/>
                      <a:pt x="6025" y="5394"/>
                      <a:pt x="5144" y="2691"/>
                    </a:cubicBezTo>
                    <a:cubicBezTo>
                      <a:pt x="4263" y="0"/>
                      <a:pt x="786" y="3263"/>
                      <a:pt x="786" y="326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0;p39">
                <a:extLst>
                  <a:ext uri="{FF2B5EF4-FFF2-40B4-BE49-F238E27FC236}">
                    <a16:creationId xmlns:a16="http://schemas.microsoft.com/office/drawing/2014/main" id="{FCD455AD-2DD7-45B6-8E80-528006D85C74}"/>
                  </a:ext>
                </a:extLst>
              </p:cNvPr>
              <p:cNvSpPr/>
              <p:nvPr/>
            </p:nvSpPr>
            <p:spPr>
              <a:xfrm>
                <a:off x="7546646" y="2636980"/>
                <a:ext cx="573047" cy="606821"/>
              </a:xfrm>
              <a:custGeom>
                <a:avLst/>
                <a:gdLst/>
                <a:ahLst/>
                <a:cxnLst/>
                <a:rect l="l" t="t" r="r" b="b"/>
                <a:pathLst>
                  <a:path w="7669" h="8121" extrusionOk="0">
                    <a:moveTo>
                      <a:pt x="2370" y="6680"/>
                    </a:moveTo>
                    <a:cubicBezTo>
                      <a:pt x="3251" y="7537"/>
                      <a:pt x="3763" y="8121"/>
                      <a:pt x="5144" y="7549"/>
                    </a:cubicBezTo>
                    <a:cubicBezTo>
                      <a:pt x="6525" y="6990"/>
                      <a:pt x="7513" y="5692"/>
                      <a:pt x="7668" y="5358"/>
                    </a:cubicBezTo>
                    <a:cubicBezTo>
                      <a:pt x="7668" y="5358"/>
                      <a:pt x="7109" y="1977"/>
                      <a:pt x="6954" y="1513"/>
                    </a:cubicBezTo>
                    <a:cubicBezTo>
                      <a:pt x="6787" y="1048"/>
                      <a:pt x="6763" y="977"/>
                      <a:pt x="6763" y="977"/>
                    </a:cubicBezTo>
                    <a:cubicBezTo>
                      <a:pt x="6763" y="977"/>
                      <a:pt x="4418" y="1"/>
                      <a:pt x="2203" y="1334"/>
                    </a:cubicBezTo>
                    <a:cubicBezTo>
                      <a:pt x="0" y="2668"/>
                      <a:pt x="2370" y="6680"/>
                      <a:pt x="2370" y="6680"/>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1;p39">
                <a:extLst>
                  <a:ext uri="{FF2B5EF4-FFF2-40B4-BE49-F238E27FC236}">
                    <a16:creationId xmlns:a16="http://schemas.microsoft.com/office/drawing/2014/main" id="{B74FD2A4-F8C0-48E2-B02D-8DF06A9AD698}"/>
                  </a:ext>
                </a:extLst>
              </p:cNvPr>
              <p:cNvSpPr/>
              <p:nvPr/>
            </p:nvSpPr>
            <p:spPr>
              <a:xfrm>
                <a:off x="7797561" y="4327328"/>
                <a:ext cx="229548" cy="250096"/>
              </a:xfrm>
              <a:custGeom>
                <a:avLst/>
                <a:gdLst/>
                <a:ahLst/>
                <a:cxnLst/>
                <a:rect l="l" t="t" r="r" b="b"/>
                <a:pathLst>
                  <a:path w="3072" h="3347" extrusionOk="0">
                    <a:moveTo>
                      <a:pt x="214" y="500"/>
                    </a:moveTo>
                    <a:cubicBezTo>
                      <a:pt x="274" y="250"/>
                      <a:pt x="536" y="0"/>
                      <a:pt x="750" y="108"/>
                    </a:cubicBezTo>
                    <a:cubicBezTo>
                      <a:pt x="964" y="215"/>
                      <a:pt x="1191" y="262"/>
                      <a:pt x="1310" y="227"/>
                    </a:cubicBezTo>
                    <a:cubicBezTo>
                      <a:pt x="1429" y="203"/>
                      <a:pt x="1584" y="179"/>
                      <a:pt x="1679" y="227"/>
                    </a:cubicBezTo>
                    <a:cubicBezTo>
                      <a:pt x="1774" y="262"/>
                      <a:pt x="2215" y="191"/>
                      <a:pt x="2322" y="286"/>
                    </a:cubicBezTo>
                    <a:cubicBezTo>
                      <a:pt x="2429" y="381"/>
                      <a:pt x="2703" y="834"/>
                      <a:pt x="2798" y="1001"/>
                    </a:cubicBezTo>
                    <a:cubicBezTo>
                      <a:pt x="2905" y="1167"/>
                      <a:pt x="3072" y="1727"/>
                      <a:pt x="3000" y="1941"/>
                    </a:cubicBezTo>
                    <a:cubicBezTo>
                      <a:pt x="2929" y="2144"/>
                      <a:pt x="2405" y="2191"/>
                      <a:pt x="2262" y="2429"/>
                    </a:cubicBezTo>
                    <a:cubicBezTo>
                      <a:pt x="2119" y="2655"/>
                      <a:pt x="2274" y="2989"/>
                      <a:pt x="1310" y="3167"/>
                    </a:cubicBezTo>
                    <a:cubicBezTo>
                      <a:pt x="345" y="3346"/>
                      <a:pt x="24" y="2786"/>
                      <a:pt x="12" y="2727"/>
                    </a:cubicBezTo>
                    <a:cubicBezTo>
                      <a:pt x="0" y="2655"/>
                      <a:pt x="60" y="1953"/>
                      <a:pt x="143" y="1834"/>
                    </a:cubicBezTo>
                    <a:cubicBezTo>
                      <a:pt x="226" y="1703"/>
                      <a:pt x="214" y="500"/>
                      <a:pt x="214" y="50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2;p39">
                <a:extLst>
                  <a:ext uri="{FF2B5EF4-FFF2-40B4-BE49-F238E27FC236}">
                    <a16:creationId xmlns:a16="http://schemas.microsoft.com/office/drawing/2014/main" id="{794D94C6-B122-47F7-930E-23A2C90AF840}"/>
                  </a:ext>
                </a:extLst>
              </p:cNvPr>
              <p:cNvSpPr/>
              <p:nvPr/>
            </p:nvSpPr>
            <p:spPr>
              <a:xfrm>
                <a:off x="7422982" y="3053328"/>
                <a:ext cx="313237" cy="727797"/>
              </a:xfrm>
              <a:custGeom>
                <a:avLst/>
                <a:gdLst/>
                <a:ahLst/>
                <a:cxnLst/>
                <a:rect l="l" t="t" r="r" b="b"/>
                <a:pathLst>
                  <a:path w="4192" h="9740" extrusionOk="0">
                    <a:moveTo>
                      <a:pt x="1" y="382"/>
                    </a:moveTo>
                    <a:cubicBezTo>
                      <a:pt x="572" y="1989"/>
                      <a:pt x="989" y="5656"/>
                      <a:pt x="1322" y="6978"/>
                    </a:cubicBezTo>
                    <a:cubicBezTo>
                      <a:pt x="1655" y="8311"/>
                      <a:pt x="1703" y="9192"/>
                      <a:pt x="2513" y="9442"/>
                    </a:cubicBezTo>
                    <a:cubicBezTo>
                      <a:pt x="3477" y="9740"/>
                      <a:pt x="4192" y="7918"/>
                      <a:pt x="4144" y="6180"/>
                    </a:cubicBezTo>
                    <a:cubicBezTo>
                      <a:pt x="4096" y="4668"/>
                      <a:pt x="3310" y="1"/>
                      <a:pt x="3310"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3;p39">
                <a:extLst>
                  <a:ext uri="{FF2B5EF4-FFF2-40B4-BE49-F238E27FC236}">
                    <a16:creationId xmlns:a16="http://schemas.microsoft.com/office/drawing/2014/main" id="{887D5123-97D1-42E1-A5F5-FA525EA66769}"/>
                  </a:ext>
                </a:extLst>
              </p:cNvPr>
              <p:cNvSpPr/>
              <p:nvPr/>
            </p:nvSpPr>
            <p:spPr>
              <a:xfrm>
                <a:off x="7454141" y="3192160"/>
                <a:ext cx="298068" cy="582761"/>
              </a:xfrm>
              <a:custGeom>
                <a:avLst/>
                <a:gdLst/>
                <a:ahLst/>
                <a:cxnLst/>
                <a:rect l="l" t="t" r="r" b="b"/>
                <a:pathLst>
                  <a:path w="3989" h="7799" extrusionOk="0">
                    <a:moveTo>
                      <a:pt x="2227" y="131"/>
                    </a:moveTo>
                    <a:cubicBezTo>
                      <a:pt x="2203" y="1274"/>
                      <a:pt x="1762" y="2393"/>
                      <a:pt x="881" y="3751"/>
                    </a:cubicBezTo>
                    <a:cubicBezTo>
                      <a:pt x="0" y="5120"/>
                      <a:pt x="1298" y="6025"/>
                      <a:pt x="1643" y="6489"/>
                    </a:cubicBezTo>
                    <a:cubicBezTo>
                      <a:pt x="1977" y="6941"/>
                      <a:pt x="2251" y="7799"/>
                      <a:pt x="2751" y="7453"/>
                    </a:cubicBezTo>
                    <a:cubicBezTo>
                      <a:pt x="3274" y="7084"/>
                      <a:pt x="3989" y="6298"/>
                      <a:pt x="3929" y="5715"/>
                    </a:cubicBezTo>
                    <a:cubicBezTo>
                      <a:pt x="3870" y="5120"/>
                      <a:pt x="2989" y="3024"/>
                      <a:pt x="3155" y="1512"/>
                    </a:cubicBezTo>
                    <a:cubicBezTo>
                      <a:pt x="3322" y="0"/>
                      <a:pt x="2227" y="131"/>
                      <a:pt x="2227" y="13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34;p39">
                <a:extLst>
                  <a:ext uri="{FF2B5EF4-FFF2-40B4-BE49-F238E27FC236}">
                    <a16:creationId xmlns:a16="http://schemas.microsoft.com/office/drawing/2014/main" id="{39FE357E-F8F6-4D3A-B30E-48F311A29F45}"/>
                  </a:ext>
                </a:extLst>
              </p:cNvPr>
              <p:cNvSpPr/>
              <p:nvPr/>
            </p:nvSpPr>
            <p:spPr>
              <a:xfrm>
                <a:off x="7348260" y="2717081"/>
                <a:ext cx="375481" cy="486668"/>
              </a:xfrm>
              <a:custGeom>
                <a:avLst/>
                <a:gdLst/>
                <a:ahLst/>
                <a:cxnLst/>
                <a:rect l="l" t="t" r="r" b="b"/>
                <a:pathLst>
                  <a:path w="5025" h="6513" extrusionOk="0">
                    <a:moveTo>
                      <a:pt x="1358" y="0"/>
                    </a:moveTo>
                    <a:cubicBezTo>
                      <a:pt x="334" y="1381"/>
                      <a:pt x="0" y="3643"/>
                      <a:pt x="167" y="5072"/>
                    </a:cubicBezTo>
                    <a:cubicBezTo>
                      <a:pt x="167" y="5072"/>
                      <a:pt x="298" y="5239"/>
                      <a:pt x="917" y="5322"/>
                    </a:cubicBezTo>
                    <a:cubicBezTo>
                      <a:pt x="1548" y="5394"/>
                      <a:pt x="2322" y="6513"/>
                      <a:pt x="5025" y="5608"/>
                    </a:cubicBezTo>
                    <a:cubicBezTo>
                      <a:pt x="5025" y="5608"/>
                      <a:pt x="4322" y="1893"/>
                      <a:pt x="4858" y="262"/>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35;p39">
                <a:extLst>
                  <a:ext uri="{FF2B5EF4-FFF2-40B4-BE49-F238E27FC236}">
                    <a16:creationId xmlns:a16="http://schemas.microsoft.com/office/drawing/2014/main" id="{20F171C9-2B72-44C5-8287-258E49CF954B}"/>
                  </a:ext>
                </a:extLst>
              </p:cNvPr>
              <p:cNvSpPr/>
              <p:nvPr/>
            </p:nvSpPr>
            <p:spPr>
              <a:xfrm>
                <a:off x="7592898" y="2960823"/>
                <a:ext cx="287457" cy="431522"/>
              </a:xfrm>
              <a:custGeom>
                <a:avLst/>
                <a:gdLst/>
                <a:ahLst/>
                <a:cxnLst/>
                <a:rect l="l" t="t" r="r" b="b"/>
                <a:pathLst>
                  <a:path w="3847" h="5775" extrusionOk="0">
                    <a:moveTo>
                      <a:pt x="2239" y="5263"/>
                    </a:moveTo>
                    <a:cubicBezTo>
                      <a:pt x="1667" y="5775"/>
                      <a:pt x="1" y="4834"/>
                      <a:pt x="1" y="3060"/>
                    </a:cubicBezTo>
                    <a:cubicBezTo>
                      <a:pt x="1" y="2656"/>
                      <a:pt x="513" y="1894"/>
                      <a:pt x="358" y="1453"/>
                    </a:cubicBezTo>
                    <a:cubicBezTo>
                      <a:pt x="191" y="1024"/>
                      <a:pt x="191" y="143"/>
                      <a:pt x="1275" y="72"/>
                    </a:cubicBezTo>
                    <a:cubicBezTo>
                      <a:pt x="2358" y="0"/>
                      <a:pt x="2787" y="620"/>
                      <a:pt x="2715" y="1048"/>
                    </a:cubicBezTo>
                    <a:cubicBezTo>
                      <a:pt x="2644" y="1477"/>
                      <a:pt x="2501" y="1917"/>
                      <a:pt x="2727" y="2346"/>
                    </a:cubicBezTo>
                    <a:cubicBezTo>
                      <a:pt x="2953" y="2775"/>
                      <a:pt x="3846" y="3834"/>
                      <a:pt x="2239" y="526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36;p39">
                <a:extLst>
                  <a:ext uri="{FF2B5EF4-FFF2-40B4-BE49-F238E27FC236}">
                    <a16:creationId xmlns:a16="http://schemas.microsoft.com/office/drawing/2014/main" id="{1E739A6F-AB6F-42B8-860B-4332C62FBE44}"/>
                  </a:ext>
                </a:extLst>
              </p:cNvPr>
              <p:cNvSpPr/>
              <p:nvPr/>
            </p:nvSpPr>
            <p:spPr>
              <a:xfrm>
                <a:off x="7818856" y="1230424"/>
                <a:ext cx="104163" cy="243894"/>
              </a:xfrm>
              <a:custGeom>
                <a:avLst/>
                <a:gdLst/>
                <a:ahLst/>
                <a:cxnLst/>
                <a:rect l="l" t="t" r="r" b="b"/>
                <a:pathLst>
                  <a:path w="1394" h="3264" extrusionOk="0">
                    <a:moveTo>
                      <a:pt x="846" y="3192"/>
                    </a:moveTo>
                    <a:cubicBezTo>
                      <a:pt x="1394" y="2989"/>
                      <a:pt x="1370" y="1394"/>
                      <a:pt x="1263" y="703"/>
                    </a:cubicBezTo>
                    <a:cubicBezTo>
                      <a:pt x="1156" y="1"/>
                      <a:pt x="1" y="1834"/>
                      <a:pt x="298" y="2692"/>
                    </a:cubicBezTo>
                    <a:cubicBezTo>
                      <a:pt x="501" y="3263"/>
                      <a:pt x="846" y="3192"/>
                      <a:pt x="846" y="3192"/>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37;p39">
                <a:extLst>
                  <a:ext uri="{FF2B5EF4-FFF2-40B4-BE49-F238E27FC236}">
                    <a16:creationId xmlns:a16="http://schemas.microsoft.com/office/drawing/2014/main" id="{4D80BBE6-6363-423C-AA32-2B531B6C208A}"/>
                  </a:ext>
                </a:extLst>
              </p:cNvPr>
              <p:cNvSpPr/>
              <p:nvPr/>
            </p:nvSpPr>
            <p:spPr>
              <a:xfrm>
                <a:off x="7664108" y="1261583"/>
                <a:ext cx="280284" cy="499146"/>
              </a:xfrm>
              <a:custGeom>
                <a:avLst/>
                <a:gdLst/>
                <a:ahLst/>
                <a:cxnLst/>
                <a:rect l="l" t="t" r="r" b="b"/>
                <a:pathLst>
                  <a:path w="3751" h="6680" extrusionOk="0">
                    <a:moveTo>
                      <a:pt x="3322" y="941"/>
                    </a:moveTo>
                    <a:cubicBezTo>
                      <a:pt x="3667" y="691"/>
                      <a:pt x="3751" y="1108"/>
                      <a:pt x="3643" y="1525"/>
                    </a:cubicBezTo>
                    <a:cubicBezTo>
                      <a:pt x="3548" y="1894"/>
                      <a:pt x="3334" y="2108"/>
                      <a:pt x="3060" y="1941"/>
                    </a:cubicBezTo>
                    <a:cubicBezTo>
                      <a:pt x="2786" y="1763"/>
                      <a:pt x="3155" y="2465"/>
                      <a:pt x="2536" y="5489"/>
                    </a:cubicBezTo>
                    <a:cubicBezTo>
                      <a:pt x="2536" y="5489"/>
                      <a:pt x="667" y="6680"/>
                      <a:pt x="0" y="5275"/>
                    </a:cubicBezTo>
                    <a:cubicBezTo>
                      <a:pt x="0" y="5275"/>
                      <a:pt x="691" y="4501"/>
                      <a:pt x="905" y="2251"/>
                    </a:cubicBezTo>
                    <a:cubicBezTo>
                      <a:pt x="1131" y="1"/>
                      <a:pt x="3322" y="941"/>
                      <a:pt x="3322" y="9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38;p39">
                <a:extLst>
                  <a:ext uri="{FF2B5EF4-FFF2-40B4-BE49-F238E27FC236}">
                    <a16:creationId xmlns:a16="http://schemas.microsoft.com/office/drawing/2014/main" id="{D85B484C-9441-49FB-86C7-BD932863D487}"/>
                  </a:ext>
                </a:extLst>
              </p:cNvPr>
              <p:cNvSpPr/>
              <p:nvPr/>
            </p:nvSpPr>
            <p:spPr>
              <a:xfrm>
                <a:off x="7666723" y="1110347"/>
                <a:ext cx="293659" cy="357697"/>
              </a:xfrm>
              <a:custGeom>
                <a:avLst/>
                <a:gdLst/>
                <a:ahLst/>
                <a:cxnLst/>
                <a:rect l="l" t="t" r="r" b="b"/>
                <a:pathLst>
                  <a:path w="3930" h="4787" extrusionOk="0">
                    <a:moveTo>
                      <a:pt x="1965" y="4537"/>
                    </a:moveTo>
                    <a:cubicBezTo>
                      <a:pt x="1549" y="4311"/>
                      <a:pt x="1191" y="4787"/>
                      <a:pt x="858" y="4465"/>
                    </a:cubicBezTo>
                    <a:cubicBezTo>
                      <a:pt x="513" y="4144"/>
                      <a:pt x="1" y="2822"/>
                      <a:pt x="84" y="1977"/>
                    </a:cubicBezTo>
                    <a:cubicBezTo>
                      <a:pt x="168" y="1143"/>
                      <a:pt x="989" y="0"/>
                      <a:pt x="2454" y="465"/>
                    </a:cubicBezTo>
                    <a:cubicBezTo>
                      <a:pt x="3930" y="941"/>
                      <a:pt x="3608" y="2441"/>
                      <a:pt x="3287" y="2965"/>
                    </a:cubicBezTo>
                    <a:cubicBezTo>
                      <a:pt x="2965" y="3489"/>
                      <a:pt x="2775" y="3882"/>
                      <a:pt x="2668" y="4311"/>
                    </a:cubicBezTo>
                    <a:cubicBezTo>
                      <a:pt x="2561" y="4751"/>
                      <a:pt x="2084" y="4608"/>
                      <a:pt x="1965" y="4537"/>
                    </a:cubicBezTo>
                    <a:close/>
                  </a:path>
                </a:pathLst>
              </a:custGeom>
              <a:solidFill>
                <a:srgbClr val="F8C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39;p39">
                <a:extLst>
                  <a:ext uri="{FF2B5EF4-FFF2-40B4-BE49-F238E27FC236}">
                    <a16:creationId xmlns:a16="http://schemas.microsoft.com/office/drawing/2014/main" id="{D95F5546-99B4-41C0-947F-45998B79D260}"/>
                  </a:ext>
                </a:extLst>
              </p:cNvPr>
              <p:cNvSpPr/>
              <p:nvPr/>
            </p:nvSpPr>
            <p:spPr>
              <a:xfrm>
                <a:off x="7333988" y="1056099"/>
                <a:ext cx="509010" cy="486668"/>
              </a:xfrm>
              <a:custGeom>
                <a:avLst/>
                <a:gdLst/>
                <a:ahLst/>
                <a:cxnLst/>
                <a:rect l="l" t="t" r="r" b="b"/>
                <a:pathLst>
                  <a:path w="6812" h="6513" extrusionOk="0">
                    <a:moveTo>
                      <a:pt x="4585" y="5394"/>
                    </a:moveTo>
                    <a:cubicBezTo>
                      <a:pt x="4906" y="5346"/>
                      <a:pt x="5180" y="5108"/>
                      <a:pt x="5335" y="4834"/>
                    </a:cubicBezTo>
                    <a:cubicBezTo>
                      <a:pt x="5490" y="4548"/>
                      <a:pt x="5549" y="4227"/>
                      <a:pt x="5573" y="3905"/>
                    </a:cubicBezTo>
                    <a:cubicBezTo>
                      <a:pt x="5597" y="3489"/>
                      <a:pt x="5549" y="3072"/>
                      <a:pt x="5442" y="2679"/>
                    </a:cubicBezTo>
                    <a:cubicBezTo>
                      <a:pt x="5537" y="2786"/>
                      <a:pt x="5704" y="2822"/>
                      <a:pt x="5847" y="2762"/>
                    </a:cubicBezTo>
                    <a:cubicBezTo>
                      <a:pt x="5990" y="2703"/>
                      <a:pt x="6073" y="2560"/>
                      <a:pt x="6061" y="2405"/>
                    </a:cubicBezTo>
                    <a:cubicBezTo>
                      <a:pt x="6049" y="2250"/>
                      <a:pt x="5954" y="2084"/>
                      <a:pt x="6037" y="1953"/>
                    </a:cubicBezTo>
                    <a:cubicBezTo>
                      <a:pt x="6109" y="1846"/>
                      <a:pt x="6275" y="1858"/>
                      <a:pt x="6418" y="1869"/>
                    </a:cubicBezTo>
                    <a:cubicBezTo>
                      <a:pt x="6561" y="1881"/>
                      <a:pt x="6740" y="1869"/>
                      <a:pt x="6776" y="1739"/>
                    </a:cubicBezTo>
                    <a:cubicBezTo>
                      <a:pt x="6811" y="1643"/>
                      <a:pt x="6752" y="1548"/>
                      <a:pt x="6668" y="1477"/>
                    </a:cubicBezTo>
                    <a:cubicBezTo>
                      <a:pt x="6597" y="1417"/>
                      <a:pt x="6502" y="1381"/>
                      <a:pt x="6430" y="1310"/>
                    </a:cubicBezTo>
                    <a:cubicBezTo>
                      <a:pt x="6204" y="1107"/>
                      <a:pt x="6252" y="750"/>
                      <a:pt x="6121" y="476"/>
                    </a:cubicBezTo>
                    <a:cubicBezTo>
                      <a:pt x="5930" y="107"/>
                      <a:pt x="5430" y="0"/>
                      <a:pt x="5037" y="155"/>
                    </a:cubicBezTo>
                    <a:cubicBezTo>
                      <a:pt x="4656" y="310"/>
                      <a:pt x="4382" y="643"/>
                      <a:pt x="4156" y="988"/>
                    </a:cubicBezTo>
                    <a:cubicBezTo>
                      <a:pt x="3751" y="834"/>
                      <a:pt x="3335" y="691"/>
                      <a:pt x="2906" y="667"/>
                    </a:cubicBezTo>
                    <a:cubicBezTo>
                      <a:pt x="2477" y="643"/>
                      <a:pt x="2013" y="762"/>
                      <a:pt x="1703" y="1060"/>
                    </a:cubicBezTo>
                    <a:cubicBezTo>
                      <a:pt x="1382" y="1358"/>
                      <a:pt x="1239" y="1858"/>
                      <a:pt x="1430" y="2239"/>
                    </a:cubicBezTo>
                    <a:cubicBezTo>
                      <a:pt x="1561" y="2489"/>
                      <a:pt x="1787" y="2667"/>
                      <a:pt x="2025" y="2834"/>
                    </a:cubicBezTo>
                    <a:cubicBezTo>
                      <a:pt x="2204" y="2965"/>
                      <a:pt x="2394" y="3096"/>
                      <a:pt x="2585" y="3239"/>
                    </a:cubicBezTo>
                    <a:cubicBezTo>
                      <a:pt x="2013" y="3143"/>
                      <a:pt x="1406" y="3215"/>
                      <a:pt x="906" y="3501"/>
                    </a:cubicBezTo>
                    <a:cubicBezTo>
                      <a:pt x="406" y="3786"/>
                      <a:pt x="37" y="4322"/>
                      <a:pt x="25" y="4906"/>
                    </a:cubicBezTo>
                    <a:cubicBezTo>
                      <a:pt x="1" y="5513"/>
                      <a:pt x="418" y="6108"/>
                      <a:pt x="989" y="6311"/>
                    </a:cubicBezTo>
                    <a:cubicBezTo>
                      <a:pt x="1561" y="6513"/>
                      <a:pt x="2251" y="6311"/>
                      <a:pt x="2632" y="5834"/>
                    </a:cubicBezTo>
                    <a:cubicBezTo>
                      <a:pt x="2835" y="5560"/>
                      <a:pt x="3061" y="4644"/>
                      <a:pt x="3513" y="4763"/>
                    </a:cubicBezTo>
                    <a:cubicBezTo>
                      <a:pt x="3751" y="4822"/>
                      <a:pt x="3787" y="5084"/>
                      <a:pt x="3954" y="5215"/>
                    </a:cubicBezTo>
                    <a:cubicBezTo>
                      <a:pt x="4120" y="5370"/>
                      <a:pt x="4370" y="5429"/>
                      <a:pt x="4585" y="5394"/>
                    </a:cubicBezTo>
                    <a:close/>
                  </a:path>
                </a:pathLst>
              </a:custGeom>
              <a:solidFill>
                <a:srgbClr val="F8C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40;p39">
                <a:extLst>
                  <a:ext uri="{FF2B5EF4-FFF2-40B4-BE49-F238E27FC236}">
                    <a16:creationId xmlns:a16="http://schemas.microsoft.com/office/drawing/2014/main" id="{1332BC3E-CCCC-4DA9-AD6E-E12B75962B35}"/>
                  </a:ext>
                </a:extLst>
              </p:cNvPr>
              <p:cNvSpPr/>
              <p:nvPr/>
            </p:nvSpPr>
            <p:spPr>
              <a:xfrm>
                <a:off x="7163175" y="1692202"/>
                <a:ext cx="511625" cy="763365"/>
              </a:xfrm>
              <a:custGeom>
                <a:avLst/>
                <a:gdLst/>
                <a:ahLst/>
                <a:cxnLst/>
                <a:rect l="l" t="t" r="r" b="b"/>
                <a:pathLst>
                  <a:path w="6847" h="10216" extrusionOk="0">
                    <a:moveTo>
                      <a:pt x="4942" y="0"/>
                    </a:moveTo>
                    <a:cubicBezTo>
                      <a:pt x="3216" y="179"/>
                      <a:pt x="1" y="5275"/>
                      <a:pt x="691" y="7739"/>
                    </a:cubicBezTo>
                    <a:cubicBezTo>
                      <a:pt x="1370" y="10216"/>
                      <a:pt x="4680" y="7561"/>
                      <a:pt x="6204" y="7239"/>
                    </a:cubicBezTo>
                    <a:cubicBezTo>
                      <a:pt x="6204" y="7239"/>
                      <a:pt x="5061" y="6763"/>
                      <a:pt x="4549" y="6965"/>
                    </a:cubicBezTo>
                    <a:cubicBezTo>
                      <a:pt x="4025" y="7180"/>
                      <a:pt x="3299" y="6644"/>
                      <a:pt x="2442" y="6834"/>
                    </a:cubicBezTo>
                    <a:cubicBezTo>
                      <a:pt x="2442" y="6834"/>
                      <a:pt x="2465" y="5537"/>
                      <a:pt x="4656" y="3584"/>
                    </a:cubicBezTo>
                    <a:cubicBezTo>
                      <a:pt x="6847" y="1643"/>
                      <a:pt x="4942" y="0"/>
                      <a:pt x="4942"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41;p39">
                <a:extLst>
                  <a:ext uri="{FF2B5EF4-FFF2-40B4-BE49-F238E27FC236}">
                    <a16:creationId xmlns:a16="http://schemas.microsoft.com/office/drawing/2014/main" id="{7EF3F718-33B6-4990-A1FF-B1C3C0C15920}"/>
                  </a:ext>
                </a:extLst>
              </p:cNvPr>
              <p:cNvSpPr/>
              <p:nvPr/>
            </p:nvSpPr>
            <p:spPr>
              <a:xfrm>
                <a:off x="7429184" y="1672625"/>
                <a:ext cx="556160" cy="772257"/>
              </a:xfrm>
              <a:custGeom>
                <a:avLst/>
                <a:gdLst/>
                <a:ahLst/>
                <a:cxnLst/>
                <a:rect l="l" t="t" r="r" b="b"/>
                <a:pathLst>
                  <a:path w="7443" h="10335" extrusionOk="0">
                    <a:moveTo>
                      <a:pt x="2430" y="0"/>
                    </a:moveTo>
                    <a:cubicBezTo>
                      <a:pt x="1799" y="286"/>
                      <a:pt x="1727" y="191"/>
                      <a:pt x="1382" y="262"/>
                    </a:cubicBezTo>
                    <a:cubicBezTo>
                      <a:pt x="1025" y="334"/>
                      <a:pt x="1" y="1072"/>
                      <a:pt x="953" y="5703"/>
                    </a:cubicBezTo>
                    <a:cubicBezTo>
                      <a:pt x="1894" y="10335"/>
                      <a:pt x="6525" y="6668"/>
                      <a:pt x="6645" y="5882"/>
                    </a:cubicBezTo>
                    <a:cubicBezTo>
                      <a:pt x="6776" y="5084"/>
                      <a:pt x="7383" y="1060"/>
                      <a:pt x="7442" y="465"/>
                    </a:cubicBezTo>
                    <a:cubicBezTo>
                      <a:pt x="7442" y="465"/>
                      <a:pt x="6371" y="0"/>
                      <a:pt x="5823" y="0"/>
                    </a:cubicBezTo>
                    <a:cubicBezTo>
                      <a:pt x="5823" y="0"/>
                      <a:pt x="4537" y="727"/>
                      <a:pt x="3858" y="536"/>
                    </a:cubicBezTo>
                    <a:cubicBezTo>
                      <a:pt x="2966" y="286"/>
                      <a:pt x="2430" y="0"/>
                      <a:pt x="2430"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42;p39">
                <a:extLst>
                  <a:ext uri="{FF2B5EF4-FFF2-40B4-BE49-F238E27FC236}">
                    <a16:creationId xmlns:a16="http://schemas.microsoft.com/office/drawing/2014/main" id="{4A997255-E8E2-4394-8BD4-30784C579871}"/>
                  </a:ext>
                </a:extLst>
              </p:cNvPr>
              <p:cNvSpPr/>
              <p:nvPr/>
            </p:nvSpPr>
            <p:spPr>
              <a:xfrm>
                <a:off x="8043095" y="2684129"/>
                <a:ext cx="48121" cy="65009"/>
              </a:xfrm>
              <a:custGeom>
                <a:avLst/>
                <a:gdLst/>
                <a:ahLst/>
                <a:cxnLst/>
                <a:rect l="l" t="t" r="r" b="b"/>
                <a:pathLst>
                  <a:path w="644" h="870" extrusionOk="0">
                    <a:moveTo>
                      <a:pt x="572" y="513"/>
                    </a:moveTo>
                    <a:cubicBezTo>
                      <a:pt x="643" y="798"/>
                      <a:pt x="310" y="870"/>
                      <a:pt x="310" y="870"/>
                    </a:cubicBezTo>
                    <a:lnTo>
                      <a:pt x="0" y="1"/>
                    </a:lnTo>
                    <a:cubicBezTo>
                      <a:pt x="0" y="1"/>
                      <a:pt x="488" y="167"/>
                      <a:pt x="572" y="51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43;p39">
                <a:extLst>
                  <a:ext uri="{FF2B5EF4-FFF2-40B4-BE49-F238E27FC236}">
                    <a16:creationId xmlns:a16="http://schemas.microsoft.com/office/drawing/2014/main" id="{62591D11-F149-451A-A0D4-A07AD8C0E55B}"/>
                  </a:ext>
                </a:extLst>
              </p:cNvPr>
              <p:cNvSpPr/>
              <p:nvPr/>
            </p:nvSpPr>
            <p:spPr>
              <a:xfrm>
                <a:off x="7434563" y="1652152"/>
                <a:ext cx="651281" cy="1146841"/>
              </a:xfrm>
              <a:custGeom>
                <a:avLst/>
                <a:gdLst/>
                <a:ahLst/>
                <a:cxnLst/>
                <a:rect l="l" t="t" r="r" b="b"/>
                <a:pathLst>
                  <a:path w="8716" h="15348" extrusionOk="0">
                    <a:moveTo>
                      <a:pt x="5751" y="274"/>
                    </a:moveTo>
                    <a:cubicBezTo>
                      <a:pt x="5441" y="0"/>
                      <a:pt x="3822" y="1346"/>
                      <a:pt x="3072" y="48"/>
                    </a:cubicBezTo>
                    <a:cubicBezTo>
                      <a:pt x="3072" y="48"/>
                      <a:pt x="2774" y="36"/>
                      <a:pt x="2358" y="274"/>
                    </a:cubicBezTo>
                    <a:cubicBezTo>
                      <a:pt x="2358" y="274"/>
                      <a:pt x="3108" y="1084"/>
                      <a:pt x="2965" y="2513"/>
                    </a:cubicBezTo>
                    <a:cubicBezTo>
                      <a:pt x="2822" y="3941"/>
                      <a:pt x="536" y="5156"/>
                      <a:pt x="453" y="5644"/>
                    </a:cubicBezTo>
                    <a:cubicBezTo>
                      <a:pt x="453" y="5644"/>
                      <a:pt x="631" y="6406"/>
                      <a:pt x="917" y="7501"/>
                    </a:cubicBezTo>
                    <a:cubicBezTo>
                      <a:pt x="1203" y="8609"/>
                      <a:pt x="1846" y="9478"/>
                      <a:pt x="1441" y="10835"/>
                    </a:cubicBezTo>
                    <a:cubicBezTo>
                      <a:pt x="1036" y="12192"/>
                      <a:pt x="0" y="14074"/>
                      <a:pt x="0" y="14169"/>
                    </a:cubicBezTo>
                    <a:cubicBezTo>
                      <a:pt x="0" y="14276"/>
                      <a:pt x="274" y="14859"/>
                      <a:pt x="715" y="15026"/>
                    </a:cubicBezTo>
                    <a:cubicBezTo>
                      <a:pt x="1155" y="15205"/>
                      <a:pt x="1465" y="15348"/>
                      <a:pt x="2322" y="15026"/>
                    </a:cubicBezTo>
                    <a:cubicBezTo>
                      <a:pt x="3191" y="14716"/>
                      <a:pt x="5608" y="14109"/>
                      <a:pt x="5763" y="14109"/>
                    </a:cubicBezTo>
                    <a:cubicBezTo>
                      <a:pt x="5906" y="14109"/>
                      <a:pt x="8632" y="14014"/>
                      <a:pt x="8716" y="14324"/>
                    </a:cubicBezTo>
                    <a:cubicBezTo>
                      <a:pt x="8716" y="14324"/>
                      <a:pt x="8228" y="12038"/>
                      <a:pt x="7977" y="11371"/>
                    </a:cubicBezTo>
                    <a:cubicBezTo>
                      <a:pt x="7716" y="10692"/>
                      <a:pt x="7192" y="10252"/>
                      <a:pt x="7037" y="9371"/>
                    </a:cubicBezTo>
                    <a:cubicBezTo>
                      <a:pt x="6894" y="8501"/>
                      <a:pt x="7061" y="5477"/>
                      <a:pt x="7061" y="5477"/>
                    </a:cubicBezTo>
                    <a:cubicBezTo>
                      <a:pt x="7061" y="5477"/>
                      <a:pt x="4429" y="6299"/>
                      <a:pt x="4358" y="2989"/>
                    </a:cubicBezTo>
                    <a:cubicBezTo>
                      <a:pt x="4322" y="1060"/>
                      <a:pt x="5751" y="274"/>
                      <a:pt x="5751" y="274"/>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44;p39">
                <a:extLst>
                  <a:ext uri="{FF2B5EF4-FFF2-40B4-BE49-F238E27FC236}">
                    <a16:creationId xmlns:a16="http://schemas.microsoft.com/office/drawing/2014/main" id="{BD350EF4-03AC-4017-B83D-EAF33886AAD3}"/>
                  </a:ext>
                </a:extLst>
              </p:cNvPr>
              <p:cNvSpPr/>
              <p:nvPr/>
            </p:nvSpPr>
            <p:spPr>
              <a:xfrm>
                <a:off x="7466544" y="2611201"/>
                <a:ext cx="589037" cy="187778"/>
              </a:xfrm>
              <a:custGeom>
                <a:avLst/>
                <a:gdLst/>
                <a:ahLst/>
                <a:cxnLst/>
                <a:rect l="l" t="t" r="r" b="b"/>
                <a:pathLst>
                  <a:path w="7883" h="2513" extrusionOk="0">
                    <a:moveTo>
                      <a:pt x="6430" y="584"/>
                    </a:moveTo>
                    <a:cubicBezTo>
                      <a:pt x="5549" y="0"/>
                      <a:pt x="4871" y="274"/>
                      <a:pt x="3680" y="1048"/>
                    </a:cubicBezTo>
                    <a:cubicBezTo>
                      <a:pt x="2477" y="1822"/>
                      <a:pt x="2096" y="1274"/>
                      <a:pt x="1501" y="1572"/>
                    </a:cubicBezTo>
                    <a:cubicBezTo>
                      <a:pt x="918" y="1870"/>
                      <a:pt x="441" y="2393"/>
                      <a:pt x="1" y="2012"/>
                    </a:cubicBezTo>
                    <a:cubicBezTo>
                      <a:pt x="84" y="2096"/>
                      <a:pt x="180" y="2155"/>
                      <a:pt x="287" y="2203"/>
                    </a:cubicBezTo>
                    <a:cubicBezTo>
                      <a:pt x="727" y="2370"/>
                      <a:pt x="1037" y="2513"/>
                      <a:pt x="1894" y="2203"/>
                    </a:cubicBezTo>
                    <a:cubicBezTo>
                      <a:pt x="2751" y="1881"/>
                      <a:pt x="5180" y="1274"/>
                      <a:pt x="5323" y="1274"/>
                    </a:cubicBezTo>
                    <a:cubicBezTo>
                      <a:pt x="5442" y="1274"/>
                      <a:pt x="7097" y="1215"/>
                      <a:pt x="7883" y="1334"/>
                    </a:cubicBezTo>
                    <a:cubicBezTo>
                      <a:pt x="7561" y="1262"/>
                      <a:pt x="7168" y="1084"/>
                      <a:pt x="6430" y="584"/>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45;p39">
                <a:extLst>
                  <a:ext uri="{FF2B5EF4-FFF2-40B4-BE49-F238E27FC236}">
                    <a16:creationId xmlns:a16="http://schemas.microsoft.com/office/drawing/2014/main" id="{7D52F83B-FA4D-4736-B943-B85ED0EA4D1F}"/>
                  </a:ext>
                </a:extLst>
              </p:cNvPr>
              <p:cNvSpPr/>
              <p:nvPr/>
            </p:nvSpPr>
            <p:spPr>
              <a:xfrm>
                <a:off x="7858907" y="1707296"/>
                <a:ext cx="345293" cy="912885"/>
              </a:xfrm>
              <a:custGeom>
                <a:avLst/>
                <a:gdLst/>
                <a:ahLst/>
                <a:cxnLst/>
                <a:rect l="l" t="t" r="r" b="b"/>
                <a:pathLst>
                  <a:path w="4621" h="12217" extrusionOk="0">
                    <a:moveTo>
                      <a:pt x="1691" y="1"/>
                    </a:moveTo>
                    <a:cubicBezTo>
                      <a:pt x="2334" y="227"/>
                      <a:pt x="3561" y="715"/>
                      <a:pt x="2930" y="2608"/>
                    </a:cubicBezTo>
                    <a:cubicBezTo>
                      <a:pt x="2370" y="4299"/>
                      <a:pt x="2251" y="5430"/>
                      <a:pt x="2394" y="5763"/>
                    </a:cubicBezTo>
                    <a:cubicBezTo>
                      <a:pt x="2549" y="6097"/>
                      <a:pt x="2834" y="7359"/>
                      <a:pt x="2787" y="9323"/>
                    </a:cubicBezTo>
                    <a:lnTo>
                      <a:pt x="2930" y="10109"/>
                    </a:lnTo>
                    <a:cubicBezTo>
                      <a:pt x="2930" y="10109"/>
                      <a:pt x="3799" y="10383"/>
                      <a:pt x="4203" y="10823"/>
                    </a:cubicBezTo>
                    <a:cubicBezTo>
                      <a:pt x="4620" y="11252"/>
                      <a:pt x="3989" y="11835"/>
                      <a:pt x="3751" y="12026"/>
                    </a:cubicBezTo>
                    <a:cubicBezTo>
                      <a:pt x="3513" y="12216"/>
                      <a:pt x="2775" y="12145"/>
                      <a:pt x="2703" y="12050"/>
                    </a:cubicBezTo>
                    <a:cubicBezTo>
                      <a:pt x="2620" y="11954"/>
                      <a:pt x="2513" y="11776"/>
                      <a:pt x="2501" y="11728"/>
                    </a:cubicBezTo>
                    <a:cubicBezTo>
                      <a:pt x="2501" y="11681"/>
                      <a:pt x="2608" y="11585"/>
                      <a:pt x="2608" y="11585"/>
                    </a:cubicBezTo>
                    <a:cubicBezTo>
                      <a:pt x="2608" y="11585"/>
                      <a:pt x="2108" y="11073"/>
                      <a:pt x="2060" y="10919"/>
                    </a:cubicBezTo>
                    <a:cubicBezTo>
                      <a:pt x="2001" y="10764"/>
                      <a:pt x="2144" y="10430"/>
                      <a:pt x="2108" y="10311"/>
                    </a:cubicBezTo>
                    <a:cubicBezTo>
                      <a:pt x="2072" y="10180"/>
                      <a:pt x="1834" y="9847"/>
                      <a:pt x="1834" y="9847"/>
                    </a:cubicBezTo>
                    <a:cubicBezTo>
                      <a:pt x="1834" y="9847"/>
                      <a:pt x="370" y="7132"/>
                      <a:pt x="132" y="6347"/>
                    </a:cubicBezTo>
                    <a:cubicBezTo>
                      <a:pt x="1" y="5882"/>
                      <a:pt x="203" y="1108"/>
                      <a:pt x="1691"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46;p39">
                <a:extLst>
                  <a:ext uri="{FF2B5EF4-FFF2-40B4-BE49-F238E27FC236}">
                    <a16:creationId xmlns:a16="http://schemas.microsoft.com/office/drawing/2014/main" id="{22BA8483-176F-490C-9942-F7C4BF0DF84D}"/>
                  </a:ext>
                </a:extLst>
              </p:cNvPr>
              <p:cNvSpPr/>
              <p:nvPr/>
            </p:nvSpPr>
            <p:spPr>
              <a:xfrm>
                <a:off x="7987876" y="2377174"/>
                <a:ext cx="122022" cy="111337"/>
              </a:xfrm>
              <a:custGeom>
                <a:avLst/>
                <a:gdLst/>
                <a:ahLst/>
                <a:cxnLst/>
                <a:rect l="l" t="t" r="r" b="b"/>
                <a:pathLst>
                  <a:path w="1633" h="1490" extrusionOk="0">
                    <a:moveTo>
                      <a:pt x="108" y="882"/>
                    </a:moveTo>
                    <a:cubicBezTo>
                      <a:pt x="156" y="953"/>
                      <a:pt x="513" y="953"/>
                      <a:pt x="751" y="834"/>
                    </a:cubicBezTo>
                    <a:cubicBezTo>
                      <a:pt x="751" y="834"/>
                      <a:pt x="799" y="834"/>
                      <a:pt x="751" y="620"/>
                    </a:cubicBezTo>
                    <a:cubicBezTo>
                      <a:pt x="703" y="370"/>
                      <a:pt x="906" y="1"/>
                      <a:pt x="1239" y="1"/>
                    </a:cubicBezTo>
                    <a:cubicBezTo>
                      <a:pt x="1573" y="1"/>
                      <a:pt x="1620" y="441"/>
                      <a:pt x="1632" y="620"/>
                    </a:cubicBezTo>
                    <a:cubicBezTo>
                      <a:pt x="1632" y="787"/>
                      <a:pt x="1442" y="1263"/>
                      <a:pt x="1192" y="1144"/>
                    </a:cubicBezTo>
                    <a:cubicBezTo>
                      <a:pt x="1192" y="1144"/>
                      <a:pt x="882" y="1489"/>
                      <a:pt x="382" y="1358"/>
                    </a:cubicBezTo>
                    <a:cubicBezTo>
                      <a:pt x="382" y="1358"/>
                      <a:pt x="299" y="1346"/>
                      <a:pt x="168" y="1156"/>
                    </a:cubicBezTo>
                    <a:cubicBezTo>
                      <a:pt x="49" y="977"/>
                      <a:pt x="1" y="811"/>
                      <a:pt x="61" y="775"/>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52249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3"/>
          <p:cNvSpPr txBox="1">
            <a:spLocks noGrp="1"/>
          </p:cNvSpPr>
          <p:nvPr>
            <p:ph type="subTitle" idx="1"/>
          </p:nvPr>
        </p:nvSpPr>
        <p:spPr>
          <a:xfrm>
            <a:off x="4108854" y="2176195"/>
            <a:ext cx="4527336" cy="13515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pPr>
            <a:r>
              <a:rPr lang="pt-PT" dirty="0"/>
              <a:t>Foi possível…</a:t>
            </a:r>
          </a:p>
          <a:p>
            <a:pPr marL="285750" lvl="0" indent="-285750" algn="l" rtl="0">
              <a:lnSpc>
                <a:spcPct val="150000"/>
              </a:lnSpc>
              <a:spcBef>
                <a:spcPts val="0"/>
              </a:spcBef>
              <a:spcAft>
                <a:spcPts val="0"/>
              </a:spcAft>
              <a:buFont typeface="Arial" panose="020B0604020202020204" pitchFamily="34" charset="0"/>
              <a:buChar char="•"/>
            </a:pPr>
            <a:r>
              <a:rPr lang="pt-PT" dirty="0"/>
              <a:t>prever o melhor período do dia para se treinar</a:t>
            </a:r>
          </a:p>
          <a:p>
            <a:pPr marL="285750" lvl="0" indent="-285750" algn="l" rtl="0">
              <a:lnSpc>
                <a:spcPct val="150000"/>
              </a:lnSpc>
              <a:spcBef>
                <a:spcPts val="0"/>
              </a:spcBef>
              <a:spcAft>
                <a:spcPts val="0"/>
              </a:spcAft>
              <a:buFont typeface="Arial" panose="020B0604020202020204" pitchFamily="34" charset="0"/>
              <a:buChar char="•"/>
            </a:pPr>
            <a:r>
              <a:rPr lang="pt-PT" dirty="0"/>
              <a:t>gerar conhecimento personalizado e aplica-lo na vida do utilizador</a:t>
            </a:r>
          </a:p>
        </p:txBody>
      </p:sp>
      <p:sp>
        <p:nvSpPr>
          <p:cNvPr id="578" name="Google Shape;578;p43"/>
          <p:cNvSpPr/>
          <p:nvPr/>
        </p:nvSpPr>
        <p:spPr>
          <a:xfrm rot="3186978">
            <a:off x="4995019" y="3962723"/>
            <a:ext cx="668757" cy="902271"/>
          </a:xfrm>
          <a:custGeom>
            <a:avLst/>
            <a:gdLst/>
            <a:ahLst/>
            <a:cxnLst/>
            <a:rect l="l" t="t" r="r" b="b"/>
            <a:pathLst>
              <a:path w="4740" h="6395" extrusionOk="0">
                <a:moveTo>
                  <a:pt x="2608" y="1989"/>
                </a:moveTo>
                <a:cubicBezTo>
                  <a:pt x="2394" y="2406"/>
                  <a:pt x="1906" y="2561"/>
                  <a:pt x="1489" y="2775"/>
                </a:cubicBezTo>
                <a:cubicBezTo>
                  <a:pt x="596" y="3275"/>
                  <a:pt x="1" y="4418"/>
                  <a:pt x="429" y="5335"/>
                </a:cubicBezTo>
                <a:cubicBezTo>
                  <a:pt x="727" y="5990"/>
                  <a:pt x="1489" y="6394"/>
                  <a:pt x="2215" y="6323"/>
                </a:cubicBezTo>
                <a:cubicBezTo>
                  <a:pt x="2942" y="6251"/>
                  <a:pt x="3584" y="5739"/>
                  <a:pt x="3894" y="5085"/>
                </a:cubicBezTo>
                <a:cubicBezTo>
                  <a:pt x="4204" y="4430"/>
                  <a:pt x="4204" y="3656"/>
                  <a:pt x="3954" y="2977"/>
                </a:cubicBezTo>
                <a:cubicBezTo>
                  <a:pt x="3787" y="2513"/>
                  <a:pt x="3525" y="1965"/>
                  <a:pt x="3846" y="1584"/>
                </a:cubicBezTo>
                <a:cubicBezTo>
                  <a:pt x="3954" y="1465"/>
                  <a:pt x="4120" y="1394"/>
                  <a:pt x="4239" y="1275"/>
                </a:cubicBezTo>
                <a:cubicBezTo>
                  <a:pt x="4739" y="727"/>
                  <a:pt x="3989" y="1"/>
                  <a:pt x="3406" y="191"/>
                </a:cubicBezTo>
                <a:cubicBezTo>
                  <a:pt x="2572" y="441"/>
                  <a:pt x="2906" y="1441"/>
                  <a:pt x="2608" y="19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Retângulo 45">
            <a:extLst>
              <a:ext uri="{FF2B5EF4-FFF2-40B4-BE49-F238E27FC236}">
                <a16:creationId xmlns:a16="http://schemas.microsoft.com/office/drawing/2014/main" id="{4BD6E9E7-349E-4402-ACBB-3AD1624BA882}"/>
              </a:ext>
            </a:extLst>
          </p:cNvPr>
          <p:cNvSpPr/>
          <p:nvPr/>
        </p:nvSpPr>
        <p:spPr>
          <a:xfrm>
            <a:off x="5203325" y="191418"/>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Retângulo 46">
            <a:extLst>
              <a:ext uri="{FF2B5EF4-FFF2-40B4-BE49-F238E27FC236}">
                <a16:creationId xmlns:a16="http://schemas.microsoft.com/office/drawing/2014/main" id="{DACDF73B-1564-4A7E-BAB4-455A13E9B4AD}"/>
              </a:ext>
            </a:extLst>
          </p:cNvPr>
          <p:cNvSpPr/>
          <p:nvPr/>
        </p:nvSpPr>
        <p:spPr>
          <a:xfrm>
            <a:off x="6850606" y="4224047"/>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Retângulo 47">
            <a:extLst>
              <a:ext uri="{FF2B5EF4-FFF2-40B4-BE49-F238E27FC236}">
                <a16:creationId xmlns:a16="http://schemas.microsoft.com/office/drawing/2014/main" id="{97A4AF75-592A-488A-B35C-6F9A3090BC1D}"/>
              </a:ext>
            </a:extLst>
          </p:cNvPr>
          <p:cNvSpPr/>
          <p:nvPr/>
        </p:nvSpPr>
        <p:spPr>
          <a:xfrm>
            <a:off x="215940" y="1060223"/>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4" name="Google Shape;574;p43"/>
          <p:cNvSpPr txBox="1">
            <a:spLocks noGrp="1"/>
          </p:cNvSpPr>
          <p:nvPr>
            <p:ph type="subTitle" idx="2"/>
          </p:nvPr>
        </p:nvSpPr>
        <p:spPr>
          <a:xfrm>
            <a:off x="597054" y="1129605"/>
            <a:ext cx="6123008"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Análise Crítica</a:t>
            </a:r>
            <a:endParaRPr sz="2800" dirty="0"/>
          </a:p>
        </p:txBody>
      </p:sp>
      <p:sp>
        <p:nvSpPr>
          <p:cNvPr id="50" name="CaixaDeTexto 49">
            <a:extLst>
              <a:ext uri="{FF2B5EF4-FFF2-40B4-BE49-F238E27FC236}">
                <a16:creationId xmlns:a16="http://schemas.microsoft.com/office/drawing/2014/main" id="{CEEF41E3-B200-4705-8FE6-5E20ECD3CA5D}"/>
              </a:ext>
            </a:extLst>
          </p:cNvPr>
          <p:cNvSpPr txBox="1"/>
          <p:nvPr/>
        </p:nvSpPr>
        <p:spPr>
          <a:xfrm>
            <a:off x="8530542" y="4804946"/>
            <a:ext cx="596694"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16</a:t>
            </a:r>
          </a:p>
        </p:txBody>
      </p:sp>
      <p:grpSp>
        <p:nvGrpSpPr>
          <p:cNvPr id="49" name="Agrupar 48">
            <a:extLst>
              <a:ext uri="{FF2B5EF4-FFF2-40B4-BE49-F238E27FC236}">
                <a16:creationId xmlns:a16="http://schemas.microsoft.com/office/drawing/2014/main" id="{58BB801C-3F50-42C8-B0C3-A84DAB502347}"/>
              </a:ext>
            </a:extLst>
          </p:cNvPr>
          <p:cNvGrpSpPr/>
          <p:nvPr/>
        </p:nvGrpSpPr>
        <p:grpSpPr>
          <a:xfrm>
            <a:off x="801643" y="1710557"/>
            <a:ext cx="2188466" cy="3313563"/>
            <a:chOff x="5763600" y="952509"/>
            <a:chExt cx="2440600" cy="3624915"/>
          </a:xfrm>
        </p:grpSpPr>
        <p:grpSp>
          <p:nvGrpSpPr>
            <p:cNvPr id="51" name="Google Shape;409;p39">
              <a:extLst>
                <a:ext uri="{FF2B5EF4-FFF2-40B4-BE49-F238E27FC236}">
                  <a16:creationId xmlns:a16="http://schemas.microsoft.com/office/drawing/2014/main" id="{798778E8-F546-49A5-99A3-3B776A9EBBEE}"/>
                </a:ext>
              </a:extLst>
            </p:cNvPr>
            <p:cNvGrpSpPr/>
            <p:nvPr/>
          </p:nvGrpSpPr>
          <p:grpSpPr>
            <a:xfrm>
              <a:off x="5763600" y="952509"/>
              <a:ext cx="1112957" cy="2852847"/>
              <a:chOff x="5763600" y="952509"/>
              <a:chExt cx="1112957" cy="2852847"/>
            </a:xfrm>
          </p:grpSpPr>
          <p:sp>
            <p:nvSpPr>
              <p:cNvPr id="71" name="Google Shape;410;p39">
                <a:extLst>
                  <a:ext uri="{FF2B5EF4-FFF2-40B4-BE49-F238E27FC236}">
                    <a16:creationId xmlns:a16="http://schemas.microsoft.com/office/drawing/2014/main" id="{507C1132-F9C4-4CB5-A85A-9B59268FFC39}"/>
                  </a:ext>
                </a:extLst>
              </p:cNvPr>
              <p:cNvSpPr/>
              <p:nvPr/>
            </p:nvSpPr>
            <p:spPr>
              <a:xfrm>
                <a:off x="6166660" y="3407921"/>
                <a:ext cx="199106" cy="293955"/>
              </a:xfrm>
              <a:custGeom>
                <a:avLst/>
                <a:gdLst/>
                <a:ahLst/>
                <a:cxnLst/>
                <a:rect l="l" t="t" r="r" b="b"/>
                <a:pathLst>
                  <a:path w="3323" h="4906" extrusionOk="0">
                    <a:moveTo>
                      <a:pt x="1584" y="560"/>
                    </a:moveTo>
                    <a:cubicBezTo>
                      <a:pt x="1298" y="679"/>
                      <a:pt x="989" y="1108"/>
                      <a:pt x="1025" y="1358"/>
                    </a:cubicBezTo>
                    <a:cubicBezTo>
                      <a:pt x="1060" y="1620"/>
                      <a:pt x="965" y="1858"/>
                      <a:pt x="834" y="1894"/>
                    </a:cubicBezTo>
                    <a:cubicBezTo>
                      <a:pt x="703" y="1941"/>
                      <a:pt x="144" y="2656"/>
                      <a:pt x="72" y="3001"/>
                    </a:cubicBezTo>
                    <a:cubicBezTo>
                      <a:pt x="1" y="3334"/>
                      <a:pt x="286" y="4311"/>
                      <a:pt x="763" y="4323"/>
                    </a:cubicBezTo>
                    <a:cubicBezTo>
                      <a:pt x="1239" y="4334"/>
                      <a:pt x="1656" y="4192"/>
                      <a:pt x="2453" y="4549"/>
                    </a:cubicBezTo>
                    <a:cubicBezTo>
                      <a:pt x="3251" y="4906"/>
                      <a:pt x="3323" y="2108"/>
                      <a:pt x="2680" y="1060"/>
                    </a:cubicBezTo>
                    <a:cubicBezTo>
                      <a:pt x="2025" y="1"/>
                      <a:pt x="1584" y="560"/>
                      <a:pt x="1584" y="56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1;p39">
                <a:extLst>
                  <a:ext uri="{FF2B5EF4-FFF2-40B4-BE49-F238E27FC236}">
                    <a16:creationId xmlns:a16="http://schemas.microsoft.com/office/drawing/2014/main" id="{BBABBE3E-6E33-4AE0-8F64-AFD829EB758E}"/>
                  </a:ext>
                </a:extLst>
              </p:cNvPr>
              <p:cNvSpPr/>
              <p:nvPr/>
            </p:nvSpPr>
            <p:spPr>
              <a:xfrm>
                <a:off x="6091764" y="2449148"/>
                <a:ext cx="250455" cy="1018777"/>
              </a:xfrm>
              <a:custGeom>
                <a:avLst/>
                <a:gdLst/>
                <a:ahLst/>
                <a:cxnLst/>
                <a:rect l="l" t="t" r="r" b="b"/>
                <a:pathLst>
                  <a:path w="4180" h="17003" extrusionOk="0">
                    <a:moveTo>
                      <a:pt x="774" y="4061"/>
                    </a:moveTo>
                    <a:cubicBezTo>
                      <a:pt x="1286" y="6204"/>
                      <a:pt x="1441" y="7347"/>
                      <a:pt x="1358" y="7716"/>
                    </a:cubicBezTo>
                    <a:cubicBezTo>
                      <a:pt x="1275" y="8073"/>
                      <a:pt x="1" y="9514"/>
                      <a:pt x="596" y="11121"/>
                    </a:cubicBezTo>
                    <a:cubicBezTo>
                      <a:pt x="1191" y="12740"/>
                      <a:pt x="2668" y="17003"/>
                      <a:pt x="2668" y="17003"/>
                    </a:cubicBezTo>
                    <a:lnTo>
                      <a:pt x="3406" y="16979"/>
                    </a:lnTo>
                    <a:cubicBezTo>
                      <a:pt x="3406" y="16979"/>
                      <a:pt x="4061" y="13907"/>
                      <a:pt x="3918" y="11574"/>
                    </a:cubicBezTo>
                    <a:cubicBezTo>
                      <a:pt x="3775" y="9228"/>
                      <a:pt x="3263" y="8014"/>
                      <a:pt x="3310" y="7323"/>
                    </a:cubicBezTo>
                    <a:cubicBezTo>
                      <a:pt x="3370" y="6632"/>
                      <a:pt x="4180" y="5358"/>
                      <a:pt x="4168" y="2680"/>
                    </a:cubicBezTo>
                    <a:cubicBezTo>
                      <a:pt x="4156" y="1"/>
                      <a:pt x="774" y="4061"/>
                      <a:pt x="774" y="406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2;p39">
                <a:extLst>
                  <a:ext uri="{FF2B5EF4-FFF2-40B4-BE49-F238E27FC236}">
                    <a16:creationId xmlns:a16="http://schemas.microsoft.com/office/drawing/2014/main" id="{58888F08-92D0-4537-BBF0-1753527B2DD4}"/>
                  </a:ext>
                </a:extLst>
              </p:cNvPr>
              <p:cNvSpPr/>
              <p:nvPr/>
            </p:nvSpPr>
            <p:spPr>
              <a:xfrm>
                <a:off x="6019744" y="2243696"/>
                <a:ext cx="370290" cy="541534"/>
              </a:xfrm>
              <a:custGeom>
                <a:avLst/>
                <a:gdLst/>
                <a:ahLst/>
                <a:cxnLst/>
                <a:rect l="l" t="t" r="r" b="b"/>
                <a:pathLst>
                  <a:path w="6180" h="9038" extrusionOk="0">
                    <a:moveTo>
                      <a:pt x="476" y="525"/>
                    </a:moveTo>
                    <a:cubicBezTo>
                      <a:pt x="226" y="2072"/>
                      <a:pt x="0" y="3227"/>
                      <a:pt x="1334" y="7359"/>
                    </a:cubicBezTo>
                    <a:cubicBezTo>
                      <a:pt x="1334" y="7359"/>
                      <a:pt x="1607" y="7692"/>
                      <a:pt x="2000" y="8371"/>
                    </a:cubicBezTo>
                    <a:cubicBezTo>
                      <a:pt x="2405" y="9037"/>
                      <a:pt x="3953" y="8526"/>
                      <a:pt x="5072" y="7132"/>
                    </a:cubicBezTo>
                    <a:cubicBezTo>
                      <a:pt x="6179" y="5751"/>
                      <a:pt x="5751" y="2501"/>
                      <a:pt x="5751" y="2501"/>
                    </a:cubicBezTo>
                    <a:lnTo>
                      <a:pt x="2965" y="1"/>
                    </a:ln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3;p39">
                <a:extLst>
                  <a:ext uri="{FF2B5EF4-FFF2-40B4-BE49-F238E27FC236}">
                    <a16:creationId xmlns:a16="http://schemas.microsoft.com/office/drawing/2014/main" id="{FA8CEAEF-6B4D-4B2C-A44D-C6539644E9A2}"/>
                  </a:ext>
                </a:extLst>
              </p:cNvPr>
              <p:cNvSpPr/>
              <p:nvPr/>
            </p:nvSpPr>
            <p:spPr>
              <a:xfrm>
                <a:off x="6276547" y="2638122"/>
                <a:ext cx="332482" cy="135893"/>
              </a:xfrm>
              <a:custGeom>
                <a:avLst/>
                <a:gdLst/>
                <a:ahLst/>
                <a:cxnLst/>
                <a:rect l="l" t="t" r="r" b="b"/>
                <a:pathLst>
                  <a:path w="5549" h="2268" extrusionOk="0">
                    <a:moveTo>
                      <a:pt x="2570" y="1"/>
                    </a:moveTo>
                    <a:cubicBezTo>
                      <a:pt x="1360" y="1"/>
                      <a:pt x="12" y="654"/>
                      <a:pt x="12" y="1061"/>
                    </a:cubicBezTo>
                    <a:cubicBezTo>
                      <a:pt x="0" y="1657"/>
                      <a:pt x="2108" y="1383"/>
                      <a:pt x="3084" y="1859"/>
                    </a:cubicBezTo>
                    <a:cubicBezTo>
                      <a:pt x="3635" y="2131"/>
                      <a:pt x="4353" y="2267"/>
                      <a:pt x="4870" y="2267"/>
                    </a:cubicBezTo>
                    <a:cubicBezTo>
                      <a:pt x="5257" y="2267"/>
                      <a:pt x="5532" y="2191"/>
                      <a:pt x="5537" y="2038"/>
                    </a:cubicBezTo>
                    <a:cubicBezTo>
                      <a:pt x="5549" y="1681"/>
                      <a:pt x="4144" y="133"/>
                      <a:pt x="2858" y="14"/>
                    </a:cubicBezTo>
                    <a:cubicBezTo>
                      <a:pt x="2763" y="5"/>
                      <a:pt x="2667" y="1"/>
                      <a:pt x="2570" y="1"/>
                    </a:cubicBezTo>
                    <a:close/>
                  </a:path>
                </a:pathLst>
              </a:custGeom>
              <a:solidFill>
                <a:srgbClr val="1E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4;p39">
                <a:extLst>
                  <a:ext uri="{FF2B5EF4-FFF2-40B4-BE49-F238E27FC236}">
                    <a16:creationId xmlns:a16="http://schemas.microsoft.com/office/drawing/2014/main" id="{BB3E7D45-6221-4246-8D4F-C7B6D6A85C0A}"/>
                  </a:ext>
                </a:extLst>
              </p:cNvPr>
              <p:cNvSpPr/>
              <p:nvPr/>
            </p:nvSpPr>
            <p:spPr>
              <a:xfrm>
                <a:off x="6262287" y="2583958"/>
                <a:ext cx="355311" cy="784080"/>
              </a:xfrm>
              <a:custGeom>
                <a:avLst/>
                <a:gdLst/>
                <a:ahLst/>
                <a:cxnLst/>
                <a:rect l="l" t="t" r="r" b="b"/>
                <a:pathLst>
                  <a:path w="5930" h="13086" extrusionOk="0">
                    <a:moveTo>
                      <a:pt x="1286" y="858"/>
                    </a:moveTo>
                    <a:cubicBezTo>
                      <a:pt x="1096" y="2835"/>
                      <a:pt x="1727" y="4954"/>
                      <a:pt x="1631" y="5371"/>
                    </a:cubicBezTo>
                    <a:cubicBezTo>
                      <a:pt x="1524" y="5775"/>
                      <a:pt x="0" y="6252"/>
                      <a:pt x="143" y="7978"/>
                    </a:cubicBezTo>
                    <a:cubicBezTo>
                      <a:pt x="274" y="9705"/>
                      <a:pt x="1822" y="11193"/>
                      <a:pt x="1084" y="12955"/>
                    </a:cubicBezTo>
                    <a:cubicBezTo>
                      <a:pt x="1084" y="12955"/>
                      <a:pt x="1655" y="12598"/>
                      <a:pt x="2060" y="13086"/>
                    </a:cubicBezTo>
                    <a:cubicBezTo>
                      <a:pt x="2060" y="13086"/>
                      <a:pt x="3691" y="9288"/>
                      <a:pt x="3679" y="6645"/>
                    </a:cubicBezTo>
                    <a:cubicBezTo>
                      <a:pt x="3667" y="4513"/>
                      <a:pt x="4834" y="4442"/>
                      <a:pt x="5489" y="1823"/>
                    </a:cubicBezTo>
                    <a:cubicBezTo>
                      <a:pt x="5929" y="1"/>
                      <a:pt x="1286" y="858"/>
                      <a:pt x="1286" y="8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5;p39">
                <a:extLst>
                  <a:ext uri="{FF2B5EF4-FFF2-40B4-BE49-F238E27FC236}">
                    <a16:creationId xmlns:a16="http://schemas.microsoft.com/office/drawing/2014/main" id="{9861166D-B215-4E1D-8B6D-0097086A5350}"/>
                  </a:ext>
                </a:extLst>
              </p:cNvPr>
              <p:cNvSpPr/>
              <p:nvPr/>
            </p:nvSpPr>
            <p:spPr>
              <a:xfrm>
                <a:off x="6210159" y="2160952"/>
                <a:ext cx="446685" cy="599295"/>
              </a:xfrm>
              <a:custGeom>
                <a:avLst/>
                <a:gdLst/>
                <a:ahLst/>
                <a:cxnLst/>
                <a:rect l="l" t="t" r="r" b="b"/>
                <a:pathLst>
                  <a:path w="7455" h="10002" extrusionOk="0">
                    <a:moveTo>
                      <a:pt x="72" y="1691"/>
                    </a:moveTo>
                    <a:cubicBezTo>
                      <a:pt x="1" y="2918"/>
                      <a:pt x="727" y="4144"/>
                      <a:pt x="1501" y="4882"/>
                    </a:cubicBezTo>
                    <a:cubicBezTo>
                      <a:pt x="2263" y="5608"/>
                      <a:pt x="2049" y="6859"/>
                      <a:pt x="1585" y="7644"/>
                    </a:cubicBezTo>
                    <a:cubicBezTo>
                      <a:pt x="1108" y="8442"/>
                      <a:pt x="1120" y="9025"/>
                      <a:pt x="1120" y="9025"/>
                    </a:cubicBezTo>
                    <a:cubicBezTo>
                      <a:pt x="1120" y="9025"/>
                      <a:pt x="1204" y="8656"/>
                      <a:pt x="2728" y="8704"/>
                    </a:cubicBezTo>
                    <a:cubicBezTo>
                      <a:pt x="4454" y="8764"/>
                      <a:pt x="6668" y="9716"/>
                      <a:pt x="6645" y="10002"/>
                    </a:cubicBezTo>
                    <a:cubicBezTo>
                      <a:pt x="6645" y="10002"/>
                      <a:pt x="6895" y="8633"/>
                      <a:pt x="6752" y="7882"/>
                    </a:cubicBezTo>
                    <a:cubicBezTo>
                      <a:pt x="6597" y="7120"/>
                      <a:pt x="7454" y="6049"/>
                      <a:pt x="7240" y="4715"/>
                    </a:cubicBezTo>
                    <a:cubicBezTo>
                      <a:pt x="7014" y="3382"/>
                      <a:pt x="6764" y="2346"/>
                      <a:pt x="6454" y="1536"/>
                    </a:cubicBezTo>
                    <a:cubicBezTo>
                      <a:pt x="6157" y="727"/>
                      <a:pt x="2001" y="1"/>
                      <a:pt x="72" y="169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6;p39">
                <a:extLst>
                  <a:ext uri="{FF2B5EF4-FFF2-40B4-BE49-F238E27FC236}">
                    <a16:creationId xmlns:a16="http://schemas.microsoft.com/office/drawing/2014/main" id="{7E182E76-561E-4DFD-B5D5-7E9EC32950F2}"/>
                  </a:ext>
                </a:extLst>
              </p:cNvPr>
              <p:cNvSpPr/>
              <p:nvPr/>
            </p:nvSpPr>
            <p:spPr>
              <a:xfrm>
                <a:off x="6231609" y="3338718"/>
                <a:ext cx="246141" cy="466637"/>
              </a:xfrm>
              <a:custGeom>
                <a:avLst/>
                <a:gdLst/>
                <a:ahLst/>
                <a:cxnLst/>
                <a:rect l="l" t="t" r="r" b="b"/>
                <a:pathLst>
                  <a:path w="4108" h="7788" extrusionOk="0">
                    <a:moveTo>
                      <a:pt x="3227" y="2049"/>
                    </a:moveTo>
                    <a:cubicBezTo>
                      <a:pt x="3179" y="1465"/>
                      <a:pt x="2977" y="346"/>
                      <a:pt x="2370" y="203"/>
                    </a:cubicBezTo>
                    <a:cubicBezTo>
                      <a:pt x="1536" y="1"/>
                      <a:pt x="1369" y="608"/>
                      <a:pt x="703" y="941"/>
                    </a:cubicBezTo>
                    <a:cubicBezTo>
                      <a:pt x="0" y="1287"/>
                      <a:pt x="214" y="2501"/>
                      <a:pt x="643" y="3311"/>
                    </a:cubicBezTo>
                    <a:cubicBezTo>
                      <a:pt x="1084" y="4108"/>
                      <a:pt x="1072" y="3930"/>
                      <a:pt x="1048" y="4906"/>
                    </a:cubicBezTo>
                    <a:cubicBezTo>
                      <a:pt x="1024" y="5882"/>
                      <a:pt x="1191" y="6442"/>
                      <a:pt x="1858" y="7121"/>
                    </a:cubicBezTo>
                    <a:cubicBezTo>
                      <a:pt x="2524" y="7787"/>
                      <a:pt x="3501" y="7549"/>
                      <a:pt x="3798" y="7061"/>
                    </a:cubicBezTo>
                    <a:cubicBezTo>
                      <a:pt x="4108" y="6561"/>
                      <a:pt x="3941" y="5180"/>
                      <a:pt x="3822" y="4585"/>
                    </a:cubicBezTo>
                    <a:cubicBezTo>
                      <a:pt x="3715" y="3977"/>
                      <a:pt x="3286" y="2882"/>
                      <a:pt x="3227" y="2049"/>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7;p39">
                <a:extLst>
                  <a:ext uri="{FF2B5EF4-FFF2-40B4-BE49-F238E27FC236}">
                    <a16:creationId xmlns:a16="http://schemas.microsoft.com/office/drawing/2014/main" id="{03742523-7280-4A4A-B185-447CCB3FDD03}"/>
                  </a:ext>
                </a:extLst>
              </p:cNvPr>
              <p:cNvSpPr/>
              <p:nvPr/>
            </p:nvSpPr>
            <p:spPr>
              <a:xfrm>
                <a:off x="6510521" y="1776472"/>
                <a:ext cx="366036" cy="293955"/>
              </a:xfrm>
              <a:custGeom>
                <a:avLst/>
                <a:gdLst/>
                <a:ahLst/>
                <a:cxnLst/>
                <a:rect l="l" t="t" r="r" b="b"/>
                <a:pathLst>
                  <a:path w="6109" h="4906" extrusionOk="0">
                    <a:moveTo>
                      <a:pt x="5442" y="0"/>
                    </a:moveTo>
                    <a:cubicBezTo>
                      <a:pt x="6108" y="2560"/>
                      <a:pt x="5846" y="3024"/>
                      <a:pt x="5442" y="3370"/>
                    </a:cubicBezTo>
                    <a:cubicBezTo>
                      <a:pt x="5037" y="3715"/>
                      <a:pt x="2906" y="4905"/>
                      <a:pt x="239" y="3870"/>
                    </a:cubicBezTo>
                    <a:cubicBezTo>
                      <a:pt x="239" y="3870"/>
                      <a:pt x="1" y="2834"/>
                      <a:pt x="2013" y="1750"/>
                    </a:cubicBezTo>
                    <a:cubicBezTo>
                      <a:pt x="2013" y="1750"/>
                      <a:pt x="1989" y="1536"/>
                      <a:pt x="1810" y="1012"/>
                    </a:cubicBezTo>
                    <a:cubicBezTo>
                      <a:pt x="1655" y="524"/>
                      <a:pt x="5442" y="0"/>
                      <a:pt x="5442"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8;p39">
                <a:extLst>
                  <a:ext uri="{FF2B5EF4-FFF2-40B4-BE49-F238E27FC236}">
                    <a16:creationId xmlns:a16="http://schemas.microsoft.com/office/drawing/2014/main" id="{F2561313-6DB6-4634-99BF-8C789E31E987}"/>
                  </a:ext>
                </a:extLst>
              </p:cNvPr>
              <p:cNvSpPr/>
              <p:nvPr/>
            </p:nvSpPr>
            <p:spPr>
              <a:xfrm>
                <a:off x="6567622" y="1419074"/>
                <a:ext cx="268970" cy="455193"/>
              </a:xfrm>
              <a:custGeom>
                <a:avLst/>
                <a:gdLst/>
                <a:ahLst/>
                <a:cxnLst/>
                <a:rect l="l" t="t" r="r" b="b"/>
                <a:pathLst>
                  <a:path w="4489" h="7597" extrusionOk="0">
                    <a:moveTo>
                      <a:pt x="1036" y="0"/>
                    </a:moveTo>
                    <a:cubicBezTo>
                      <a:pt x="2846" y="1250"/>
                      <a:pt x="3679" y="3262"/>
                      <a:pt x="4489" y="5965"/>
                    </a:cubicBezTo>
                    <a:cubicBezTo>
                      <a:pt x="4489" y="5965"/>
                      <a:pt x="2441" y="7596"/>
                      <a:pt x="857" y="6977"/>
                    </a:cubicBezTo>
                    <a:cubicBezTo>
                      <a:pt x="857" y="6977"/>
                      <a:pt x="369" y="5536"/>
                      <a:pt x="191" y="4917"/>
                    </a:cubicBezTo>
                    <a:cubicBezTo>
                      <a:pt x="0" y="4298"/>
                      <a:pt x="1036" y="0"/>
                      <a:pt x="1036" y="0"/>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9;p39">
                <a:extLst>
                  <a:ext uri="{FF2B5EF4-FFF2-40B4-BE49-F238E27FC236}">
                    <a16:creationId xmlns:a16="http://schemas.microsoft.com/office/drawing/2014/main" id="{F4D39FD1-591F-4B49-BB9C-9E7BFF8B31FD}"/>
                  </a:ext>
                </a:extLst>
              </p:cNvPr>
              <p:cNvSpPr/>
              <p:nvPr/>
            </p:nvSpPr>
            <p:spPr>
              <a:xfrm>
                <a:off x="5763600" y="1598103"/>
                <a:ext cx="269749" cy="803314"/>
              </a:xfrm>
              <a:custGeom>
                <a:avLst/>
                <a:gdLst/>
                <a:ahLst/>
                <a:cxnLst/>
                <a:rect l="l" t="t" r="r" b="b"/>
                <a:pathLst>
                  <a:path w="4502" h="13407" extrusionOk="0">
                    <a:moveTo>
                      <a:pt x="3608" y="3239"/>
                    </a:moveTo>
                    <a:cubicBezTo>
                      <a:pt x="3025" y="3763"/>
                      <a:pt x="2846" y="3811"/>
                      <a:pt x="2834" y="3941"/>
                    </a:cubicBezTo>
                    <a:cubicBezTo>
                      <a:pt x="2822" y="4061"/>
                      <a:pt x="3180" y="5287"/>
                      <a:pt x="2894" y="6085"/>
                    </a:cubicBezTo>
                    <a:cubicBezTo>
                      <a:pt x="2608" y="6882"/>
                      <a:pt x="2203" y="9014"/>
                      <a:pt x="2251" y="10073"/>
                    </a:cubicBezTo>
                    <a:cubicBezTo>
                      <a:pt x="2251" y="10073"/>
                      <a:pt x="2727" y="9966"/>
                      <a:pt x="3096" y="10049"/>
                    </a:cubicBezTo>
                    <a:cubicBezTo>
                      <a:pt x="3477" y="10133"/>
                      <a:pt x="3584" y="10669"/>
                      <a:pt x="3644" y="11133"/>
                    </a:cubicBezTo>
                    <a:cubicBezTo>
                      <a:pt x="3704" y="11597"/>
                      <a:pt x="3763" y="11609"/>
                      <a:pt x="4073" y="11609"/>
                    </a:cubicBezTo>
                    <a:cubicBezTo>
                      <a:pt x="4382" y="11621"/>
                      <a:pt x="4501" y="11919"/>
                      <a:pt x="4287" y="12335"/>
                    </a:cubicBezTo>
                    <a:cubicBezTo>
                      <a:pt x="4061" y="12740"/>
                      <a:pt x="4227" y="13074"/>
                      <a:pt x="3882" y="13240"/>
                    </a:cubicBezTo>
                    <a:cubicBezTo>
                      <a:pt x="3525" y="13407"/>
                      <a:pt x="2418" y="12419"/>
                      <a:pt x="1882" y="11669"/>
                    </a:cubicBezTo>
                    <a:cubicBezTo>
                      <a:pt x="1346" y="10907"/>
                      <a:pt x="513" y="8478"/>
                      <a:pt x="251" y="7120"/>
                    </a:cubicBezTo>
                    <a:cubicBezTo>
                      <a:pt x="1" y="5763"/>
                      <a:pt x="13" y="3203"/>
                      <a:pt x="822" y="1608"/>
                    </a:cubicBezTo>
                    <a:cubicBezTo>
                      <a:pt x="1644" y="1"/>
                      <a:pt x="3465" y="1286"/>
                      <a:pt x="3620" y="1655"/>
                    </a:cubicBezTo>
                    <a:cubicBezTo>
                      <a:pt x="3930" y="2358"/>
                      <a:pt x="3608" y="3239"/>
                      <a:pt x="3608" y="323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0;p39">
                <a:extLst>
                  <a:ext uri="{FF2B5EF4-FFF2-40B4-BE49-F238E27FC236}">
                    <a16:creationId xmlns:a16="http://schemas.microsoft.com/office/drawing/2014/main" id="{C3AE6BEC-53C5-44FF-932C-0A9EB2A2426B}"/>
                  </a:ext>
                </a:extLst>
              </p:cNvPr>
              <p:cNvSpPr/>
              <p:nvPr/>
            </p:nvSpPr>
            <p:spPr>
              <a:xfrm>
                <a:off x="5812852" y="1383364"/>
                <a:ext cx="298209" cy="408877"/>
              </a:xfrm>
              <a:custGeom>
                <a:avLst/>
                <a:gdLst/>
                <a:ahLst/>
                <a:cxnLst/>
                <a:rect l="l" t="t" r="r" b="b"/>
                <a:pathLst>
                  <a:path w="4977" h="6824" extrusionOk="0">
                    <a:moveTo>
                      <a:pt x="3346" y="525"/>
                    </a:moveTo>
                    <a:cubicBezTo>
                      <a:pt x="1893" y="1299"/>
                      <a:pt x="762" y="3227"/>
                      <a:pt x="0" y="5192"/>
                    </a:cubicBezTo>
                    <a:cubicBezTo>
                      <a:pt x="0" y="5192"/>
                      <a:pt x="1107" y="4454"/>
                      <a:pt x="2084" y="5204"/>
                    </a:cubicBezTo>
                    <a:cubicBezTo>
                      <a:pt x="3072" y="5942"/>
                      <a:pt x="2786" y="6823"/>
                      <a:pt x="2786" y="6823"/>
                    </a:cubicBezTo>
                    <a:cubicBezTo>
                      <a:pt x="2786" y="6823"/>
                      <a:pt x="2917" y="6692"/>
                      <a:pt x="3655" y="5799"/>
                    </a:cubicBezTo>
                    <a:cubicBezTo>
                      <a:pt x="4382" y="4906"/>
                      <a:pt x="4977" y="4120"/>
                      <a:pt x="4941" y="2775"/>
                    </a:cubicBezTo>
                    <a:cubicBezTo>
                      <a:pt x="4894" y="1429"/>
                      <a:pt x="4334" y="1"/>
                      <a:pt x="3346" y="525"/>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1;p39">
                <a:extLst>
                  <a:ext uri="{FF2B5EF4-FFF2-40B4-BE49-F238E27FC236}">
                    <a16:creationId xmlns:a16="http://schemas.microsoft.com/office/drawing/2014/main" id="{51AC114C-7A4A-4CA9-938D-2393528DFD0F}"/>
                  </a:ext>
                </a:extLst>
              </p:cNvPr>
              <p:cNvSpPr/>
              <p:nvPr/>
            </p:nvSpPr>
            <p:spPr>
              <a:xfrm>
                <a:off x="6218727" y="1072341"/>
                <a:ext cx="232660" cy="298269"/>
              </a:xfrm>
              <a:custGeom>
                <a:avLst/>
                <a:gdLst/>
                <a:ahLst/>
                <a:cxnLst/>
                <a:rect l="l" t="t" r="r" b="b"/>
                <a:pathLst>
                  <a:path w="3883" h="4978" extrusionOk="0">
                    <a:moveTo>
                      <a:pt x="513" y="346"/>
                    </a:moveTo>
                    <a:cubicBezTo>
                      <a:pt x="227" y="1"/>
                      <a:pt x="1" y="203"/>
                      <a:pt x="48" y="477"/>
                    </a:cubicBezTo>
                    <a:cubicBezTo>
                      <a:pt x="96" y="751"/>
                      <a:pt x="168" y="1727"/>
                      <a:pt x="596" y="1608"/>
                    </a:cubicBezTo>
                    <a:cubicBezTo>
                      <a:pt x="596" y="1608"/>
                      <a:pt x="406" y="4454"/>
                      <a:pt x="168" y="4596"/>
                    </a:cubicBezTo>
                    <a:cubicBezTo>
                      <a:pt x="168" y="4596"/>
                      <a:pt x="632" y="4680"/>
                      <a:pt x="1394" y="4823"/>
                    </a:cubicBezTo>
                    <a:cubicBezTo>
                      <a:pt x="2144" y="4977"/>
                      <a:pt x="3287" y="4954"/>
                      <a:pt x="3537" y="4537"/>
                    </a:cubicBezTo>
                    <a:cubicBezTo>
                      <a:pt x="3537" y="4537"/>
                      <a:pt x="3073" y="4061"/>
                      <a:pt x="3073" y="3120"/>
                    </a:cubicBezTo>
                    <a:cubicBezTo>
                      <a:pt x="3085" y="2179"/>
                      <a:pt x="3096" y="1632"/>
                      <a:pt x="3192" y="1691"/>
                    </a:cubicBezTo>
                    <a:cubicBezTo>
                      <a:pt x="3299" y="1763"/>
                      <a:pt x="3466" y="1668"/>
                      <a:pt x="3585" y="1322"/>
                    </a:cubicBezTo>
                    <a:cubicBezTo>
                      <a:pt x="3692" y="989"/>
                      <a:pt x="3882" y="394"/>
                      <a:pt x="3382" y="667"/>
                    </a:cubicBezTo>
                    <a:cubicBezTo>
                      <a:pt x="2894" y="941"/>
                      <a:pt x="513" y="346"/>
                      <a:pt x="513" y="34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2;p39">
                <a:extLst>
                  <a:ext uri="{FF2B5EF4-FFF2-40B4-BE49-F238E27FC236}">
                    <a16:creationId xmlns:a16="http://schemas.microsoft.com/office/drawing/2014/main" id="{46CE2477-7091-40B4-8E3D-AB62B103A624}"/>
                  </a:ext>
                </a:extLst>
              </p:cNvPr>
              <p:cNvSpPr/>
              <p:nvPr/>
            </p:nvSpPr>
            <p:spPr>
              <a:xfrm>
                <a:off x="6218727" y="952509"/>
                <a:ext cx="222653" cy="260461"/>
              </a:xfrm>
              <a:custGeom>
                <a:avLst/>
                <a:gdLst/>
                <a:ahLst/>
                <a:cxnLst/>
                <a:rect l="l" t="t" r="r" b="b"/>
                <a:pathLst>
                  <a:path w="3716" h="4347" extrusionOk="0">
                    <a:moveTo>
                      <a:pt x="2227" y="143"/>
                    </a:moveTo>
                    <a:cubicBezTo>
                      <a:pt x="1108" y="0"/>
                      <a:pt x="1" y="1155"/>
                      <a:pt x="358" y="1763"/>
                    </a:cubicBezTo>
                    <a:cubicBezTo>
                      <a:pt x="382" y="1822"/>
                      <a:pt x="394" y="1882"/>
                      <a:pt x="406" y="1941"/>
                    </a:cubicBezTo>
                    <a:cubicBezTo>
                      <a:pt x="418" y="2203"/>
                      <a:pt x="465" y="2858"/>
                      <a:pt x="501" y="3096"/>
                    </a:cubicBezTo>
                    <a:cubicBezTo>
                      <a:pt x="632" y="3965"/>
                      <a:pt x="1561" y="4346"/>
                      <a:pt x="1930" y="4334"/>
                    </a:cubicBezTo>
                    <a:cubicBezTo>
                      <a:pt x="2323" y="4322"/>
                      <a:pt x="2799" y="4227"/>
                      <a:pt x="3192" y="3525"/>
                    </a:cubicBezTo>
                    <a:cubicBezTo>
                      <a:pt x="3394" y="3156"/>
                      <a:pt x="3525" y="2382"/>
                      <a:pt x="3537" y="2048"/>
                    </a:cubicBezTo>
                    <a:cubicBezTo>
                      <a:pt x="3537" y="1953"/>
                      <a:pt x="3561" y="1846"/>
                      <a:pt x="3620" y="1763"/>
                    </a:cubicBezTo>
                    <a:cubicBezTo>
                      <a:pt x="3668" y="1679"/>
                      <a:pt x="3716" y="1548"/>
                      <a:pt x="3680" y="1382"/>
                    </a:cubicBezTo>
                    <a:cubicBezTo>
                      <a:pt x="3608" y="1001"/>
                      <a:pt x="3192" y="262"/>
                      <a:pt x="2227" y="14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3;p39">
                <a:extLst>
                  <a:ext uri="{FF2B5EF4-FFF2-40B4-BE49-F238E27FC236}">
                    <a16:creationId xmlns:a16="http://schemas.microsoft.com/office/drawing/2014/main" id="{3E0CD4C4-759C-49F0-8B78-FEDEFB50D4B8}"/>
                  </a:ext>
                </a:extLst>
              </p:cNvPr>
              <p:cNvSpPr/>
              <p:nvPr/>
            </p:nvSpPr>
            <p:spPr>
              <a:xfrm>
                <a:off x="6013273" y="1339146"/>
                <a:ext cx="728477" cy="1006674"/>
              </a:xfrm>
              <a:custGeom>
                <a:avLst/>
                <a:gdLst/>
                <a:ahLst/>
                <a:cxnLst/>
                <a:rect l="l" t="t" r="r" b="b"/>
                <a:pathLst>
                  <a:path w="12158" h="16801" extrusionOk="0">
                    <a:moveTo>
                      <a:pt x="1" y="1263"/>
                    </a:moveTo>
                    <a:cubicBezTo>
                      <a:pt x="1382" y="513"/>
                      <a:pt x="2465" y="215"/>
                      <a:pt x="3597" y="143"/>
                    </a:cubicBezTo>
                    <a:cubicBezTo>
                      <a:pt x="4728" y="72"/>
                      <a:pt x="5275" y="584"/>
                      <a:pt x="6121" y="334"/>
                    </a:cubicBezTo>
                    <a:cubicBezTo>
                      <a:pt x="6966" y="84"/>
                      <a:pt x="7014" y="1"/>
                      <a:pt x="7454" y="108"/>
                    </a:cubicBezTo>
                    <a:cubicBezTo>
                      <a:pt x="7895" y="203"/>
                      <a:pt x="9788" y="1013"/>
                      <a:pt x="10288" y="1334"/>
                    </a:cubicBezTo>
                    <a:cubicBezTo>
                      <a:pt x="10288" y="1334"/>
                      <a:pt x="12157" y="2429"/>
                      <a:pt x="10443" y="6454"/>
                    </a:cubicBezTo>
                    <a:cubicBezTo>
                      <a:pt x="8728" y="10478"/>
                      <a:pt x="9204" y="13086"/>
                      <a:pt x="9204" y="13086"/>
                    </a:cubicBezTo>
                    <a:cubicBezTo>
                      <a:pt x="9204" y="13086"/>
                      <a:pt x="10216" y="15181"/>
                      <a:pt x="9752" y="15252"/>
                    </a:cubicBezTo>
                    <a:cubicBezTo>
                      <a:pt x="9752" y="15252"/>
                      <a:pt x="8942" y="14467"/>
                      <a:pt x="6752" y="15002"/>
                    </a:cubicBezTo>
                    <a:cubicBezTo>
                      <a:pt x="4561" y="15550"/>
                      <a:pt x="4109" y="16491"/>
                      <a:pt x="2715" y="16645"/>
                    </a:cubicBezTo>
                    <a:cubicBezTo>
                      <a:pt x="1322" y="16800"/>
                      <a:pt x="691" y="16062"/>
                      <a:pt x="596" y="15622"/>
                    </a:cubicBezTo>
                    <a:cubicBezTo>
                      <a:pt x="489" y="15169"/>
                      <a:pt x="989" y="14967"/>
                      <a:pt x="1120" y="13621"/>
                    </a:cubicBezTo>
                    <a:cubicBezTo>
                      <a:pt x="1239" y="12276"/>
                      <a:pt x="1263" y="9395"/>
                      <a:pt x="310" y="6537"/>
                    </a:cubicBezTo>
                    <a:cubicBezTo>
                      <a:pt x="310" y="6537"/>
                      <a:pt x="1430" y="5394"/>
                      <a:pt x="1239" y="3072"/>
                    </a:cubicBezTo>
                    <a:cubicBezTo>
                      <a:pt x="1037" y="763"/>
                      <a:pt x="1" y="1263"/>
                      <a:pt x="1" y="1263"/>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428;p39">
              <a:extLst>
                <a:ext uri="{FF2B5EF4-FFF2-40B4-BE49-F238E27FC236}">
                  <a16:creationId xmlns:a16="http://schemas.microsoft.com/office/drawing/2014/main" id="{B0E1999C-45D1-4EEB-A875-D8E8876C3675}"/>
                </a:ext>
              </a:extLst>
            </p:cNvPr>
            <p:cNvGrpSpPr/>
            <p:nvPr/>
          </p:nvGrpSpPr>
          <p:grpSpPr>
            <a:xfrm>
              <a:off x="7163175" y="1056099"/>
              <a:ext cx="1041025" cy="3521325"/>
              <a:chOff x="7163175" y="1056099"/>
              <a:chExt cx="1041025" cy="3521325"/>
            </a:xfrm>
          </p:grpSpPr>
          <p:sp>
            <p:nvSpPr>
              <p:cNvPr id="53" name="Google Shape;429;p39">
                <a:extLst>
                  <a:ext uri="{FF2B5EF4-FFF2-40B4-BE49-F238E27FC236}">
                    <a16:creationId xmlns:a16="http://schemas.microsoft.com/office/drawing/2014/main" id="{3BC168C4-BFF6-4498-B601-2CE0DF9793F7}"/>
                  </a:ext>
                </a:extLst>
              </p:cNvPr>
              <p:cNvSpPr/>
              <p:nvPr/>
            </p:nvSpPr>
            <p:spPr>
              <a:xfrm>
                <a:off x="7701469" y="2781118"/>
                <a:ext cx="450203" cy="1607655"/>
              </a:xfrm>
              <a:custGeom>
                <a:avLst/>
                <a:gdLst/>
                <a:ahLst/>
                <a:cxnLst/>
                <a:rect l="l" t="t" r="r" b="b"/>
                <a:pathLst>
                  <a:path w="6025" h="21515" extrusionOk="0">
                    <a:moveTo>
                      <a:pt x="786" y="3263"/>
                    </a:moveTo>
                    <a:cubicBezTo>
                      <a:pt x="941" y="8430"/>
                      <a:pt x="953" y="9132"/>
                      <a:pt x="1298" y="10585"/>
                    </a:cubicBezTo>
                    <a:cubicBezTo>
                      <a:pt x="1643" y="12026"/>
                      <a:pt x="1572" y="11716"/>
                      <a:pt x="786" y="13514"/>
                    </a:cubicBezTo>
                    <a:cubicBezTo>
                      <a:pt x="0" y="15300"/>
                      <a:pt x="1881" y="18217"/>
                      <a:pt x="2036" y="20801"/>
                    </a:cubicBezTo>
                    <a:cubicBezTo>
                      <a:pt x="2036" y="20801"/>
                      <a:pt x="2143" y="21515"/>
                      <a:pt x="2596" y="20932"/>
                    </a:cubicBezTo>
                    <a:cubicBezTo>
                      <a:pt x="3048" y="20336"/>
                      <a:pt x="3358" y="17574"/>
                      <a:pt x="4024" y="15931"/>
                    </a:cubicBezTo>
                    <a:cubicBezTo>
                      <a:pt x="4691" y="14288"/>
                      <a:pt x="3632" y="11954"/>
                      <a:pt x="3513" y="10895"/>
                    </a:cubicBezTo>
                    <a:cubicBezTo>
                      <a:pt x="3393" y="9835"/>
                      <a:pt x="6025" y="5394"/>
                      <a:pt x="5144" y="2691"/>
                    </a:cubicBezTo>
                    <a:cubicBezTo>
                      <a:pt x="4263" y="0"/>
                      <a:pt x="786" y="3263"/>
                      <a:pt x="786" y="326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0;p39">
                <a:extLst>
                  <a:ext uri="{FF2B5EF4-FFF2-40B4-BE49-F238E27FC236}">
                    <a16:creationId xmlns:a16="http://schemas.microsoft.com/office/drawing/2014/main" id="{95A997AB-5DBE-40EB-9450-9FC04734F839}"/>
                  </a:ext>
                </a:extLst>
              </p:cNvPr>
              <p:cNvSpPr/>
              <p:nvPr/>
            </p:nvSpPr>
            <p:spPr>
              <a:xfrm>
                <a:off x="7546646" y="2636980"/>
                <a:ext cx="573047" cy="606821"/>
              </a:xfrm>
              <a:custGeom>
                <a:avLst/>
                <a:gdLst/>
                <a:ahLst/>
                <a:cxnLst/>
                <a:rect l="l" t="t" r="r" b="b"/>
                <a:pathLst>
                  <a:path w="7669" h="8121" extrusionOk="0">
                    <a:moveTo>
                      <a:pt x="2370" y="6680"/>
                    </a:moveTo>
                    <a:cubicBezTo>
                      <a:pt x="3251" y="7537"/>
                      <a:pt x="3763" y="8121"/>
                      <a:pt x="5144" y="7549"/>
                    </a:cubicBezTo>
                    <a:cubicBezTo>
                      <a:pt x="6525" y="6990"/>
                      <a:pt x="7513" y="5692"/>
                      <a:pt x="7668" y="5358"/>
                    </a:cubicBezTo>
                    <a:cubicBezTo>
                      <a:pt x="7668" y="5358"/>
                      <a:pt x="7109" y="1977"/>
                      <a:pt x="6954" y="1513"/>
                    </a:cubicBezTo>
                    <a:cubicBezTo>
                      <a:pt x="6787" y="1048"/>
                      <a:pt x="6763" y="977"/>
                      <a:pt x="6763" y="977"/>
                    </a:cubicBezTo>
                    <a:cubicBezTo>
                      <a:pt x="6763" y="977"/>
                      <a:pt x="4418" y="1"/>
                      <a:pt x="2203" y="1334"/>
                    </a:cubicBezTo>
                    <a:cubicBezTo>
                      <a:pt x="0" y="2668"/>
                      <a:pt x="2370" y="6680"/>
                      <a:pt x="2370" y="6680"/>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1;p39">
                <a:extLst>
                  <a:ext uri="{FF2B5EF4-FFF2-40B4-BE49-F238E27FC236}">
                    <a16:creationId xmlns:a16="http://schemas.microsoft.com/office/drawing/2014/main" id="{6530858E-A984-4B51-A66B-5C99C026C753}"/>
                  </a:ext>
                </a:extLst>
              </p:cNvPr>
              <p:cNvSpPr/>
              <p:nvPr/>
            </p:nvSpPr>
            <p:spPr>
              <a:xfrm>
                <a:off x="7797561" y="4327328"/>
                <a:ext cx="229548" cy="250096"/>
              </a:xfrm>
              <a:custGeom>
                <a:avLst/>
                <a:gdLst/>
                <a:ahLst/>
                <a:cxnLst/>
                <a:rect l="l" t="t" r="r" b="b"/>
                <a:pathLst>
                  <a:path w="3072" h="3347" extrusionOk="0">
                    <a:moveTo>
                      <a:pt x="214" y="500"/>
                    </a:moveTo>
                    <a:cubicBezTo>
                      <a:pt x="274" y="250"/>
                      <a:pt x="536" y="0"/>
                      <a:pt x="750" y="108"/>
                    </a:cubicBezTo>
                    <a:cubicBezTo>
                      <a:pt x="964" y="215"/>
                      <a:pt x="1191" y="262"/>
                      <a:pt x="1310" y="227"/>
                    </a:cubicBezTo>
                    <a:cubicBezTo>
                      <a:pt x="1429" y="203"/>
                      <a:pt x="1584" y="179"/>
                      <a:pt x="1679" y="227"/>
                    </a:cubicBezTo>
                    <a:cubicBezTo>
                      <a:pt x="1774" y="262"/>
                      <a:pt x="2215" y="191"/>
                      <a:pt x="2322" y="286"/>
                    </a:cubicBezTo>
                    <a:cubicBezTo>
                      <a:pt x="2429" y="381"/>
                      <a:pt x="2703" y="834"/>
                      <a:pt x="2798" y="1001"/>
                    </a:cubicBezTo>
                    <a:cubicBezTo>
                      <a:pt x="2905" y="1167"/>
                      <a:pt x="3072" y="1727"/>
                      <a:pt x="3000" y="1941"/>
                    </a:cubicBezTo>
                    <a:cubicBezTo>
                      <a:pt x="2929" y="2144"/>
                      <a:pt x="2405" y="2191"/>
                      <a:pt x="2262" y="2429"/>
                    </a:cubicBezTo>
                    <a:cubicBezTo>
                      <a:pt x="2119" y="2655"/>
                      <a:pt x="2274" y="2989"/>
                      <a:pt x="1310" y="3167"/>
                    </a:cubicBezTo>
                    <a:cubicBezTo>
                      <a:pt x="345" y="3346"/>
                      <a:pt x="24" y="2786"/>
                      <a:pt x="12" y="2727"/>
                    </a:cubicBezTo>
                    <a:cubicBezTo>
                      <a:pt x="0" y="2655"/>
                      <a:pt x="60" y="1953"/>
                      <a:pt x="143" y="1834"/>
                    </a:cubicBezTo>
                    <a:cubicBezTo>
                      <a:pt x="226" y="1703"/>
                      <a:pt x="214" y="500"/>
                      <a:pt x="214" y="50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2;p39">
                <a:extLst>
                  <a:ext uri="{FF2B5EF4-FFF2-40B4-BE49-F238E27FC236}">
                    <a16:creationId xmlns:a16="http://schemas.microsoft.com/office/drawing/2014/main" id="{DFCC779B-3200-473C-8532-14DE62D05798}"/>
                  </a:ext>
                </a:extLst>
              </p:cNvPr>
              <p:cNvSpPr/>
              <p:nvPr/>
            </p:nvSpPr>
            <p:spPr>
              <a:xfrm>
                <a:off x="7422982" y="3053328"/>
                <a:ext cx="313237" cy="727797"/>
              </a:xfrm>
              <a:custGeom>
                <a:avLst/>
                <a:gdLst/>
                <a:ahLst/>
                <a:cxnLst/>
                <a:rect l="l" t="t" r="r" b="b"/>
                <a:pathLst>
                  <a:path w="4192" h="9740" extrusionOk="0">
                    <a:moveTo>
                      <a:pt x="1" y="382"/>
                    </a:moveTo>
                    <a:cubicBezTo>
                      <a:pt x="572" y="1989"/>
                      <a:pt x="989" y="5656"/>
                      <a:pt x="1322" y="6978"/>
                    </a:cubicBezTo>
                    <a:cubicBezTo>
                      <a:pt x="1655" y="8311"/>
                      <a:pt x="1703" y="9192"/>
                      <a:pt x="2513" y="9442"/>
                    </a:cubicBezTo>
                    <a:cubicBezTo>
                      <a:pt x="3477" y="9740"/>
                      <a:pt x="4192" y="7918"/>
                      <a:pt x="4144" y="6180"/>
                    </a:cubicBezTo>
                    <a:cubicBezTo>
                      <a:pt x="4096" y="4668"/>
                      <a:pt x="3310" y="1"/>
                      <a:pt x="3310"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3;p39">
                <a:extLst>
                  <a:ext uri="{FF2B5EF4-FFF2-40B4-BE49-F238E27FC236}">
                    <a16:creationId xmlns:a16="http://schemas.microsoft.com/office/drawing/2014/main" id="{CD80FA4A-B334-4A23-A29C-C1D3D8902A33}"/>
                  </a:ext>
                </a:extLst>
              </p:cNvPr>
              <p:cNvSpPr/>
              <p:nvPr/>
            </p:nvSpPr>
            <p:spPr>
              <a:xfrm>
                <a:off x="7454141" y="3192160"/>
                <a:ext cx="298068" cy="582761"/>
              </a:xfrm>
              <a:custGeom>
                <a:avLst/>
                <a:gdLst/>
                <a:ahLst/>
                <a:cxnLst/>
                <a:rect l="l" t="t" r="r" b="b"/>
                <a:pathLst>
                  <a:path w="3989" h="7799" extrusionOk="0">
                    <a:moveTo>
                      <a:pt x="2227" y="131"/>
                    </a:moveTo>
                    <a:cubicBezTo>
                      <a:pt x="2203" y="1274"/>
                      <a:pt x="1762" y="2393"/>
                      <a:pt x="881" y="3751"/>
                    </a:cubicBezTo>
                    <a:cubicBezTo>
                      <a:pt x="0" y="5120"/>
                      <a:pt x="1298" y="6025"/>
                      <a:pt x="1643" y="6489"/>
                    </a:cubicBezTo>
                    <a:cubicBezTo>
                      <a:pt x="1977" y="6941"/>
                      <a:pt x="2251" y="7799"/>
                      <a:pt x="2751" y="7453"/>
                    </a:cubicBezTo>
                    <a:cubicBezTo>
                      <a:pt x="3274" y="7084"/>
                      <a:pt x="3989" y="6298"/>
                      <a:pt x="3929" y="5715"/>
                    </a:cubicBezTo>
                    <a:cubicBezTo>
                      <a:pt x="3870" y="5120"/>
                      <a:pt x="2989" y="3024"/>
                      <a:pt x="3155" y="1512"/>
                    </a:cubicBezTo>
                    <a:cubicBezTo>
                      <a:pt x="3322" y="0"/>
                      <a:pt x="2227" y="131"/>
                      <a:pt x="2227" y="13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4;p39">
                <a:extLst>
                  <a:ext uri="{FF2B5EF4-FFF2-40B4-BE49-F238E27FC236}">
                    <a16:creationId xmlns:a16="http://schemas.microsoft.com/office/drawing/2014/main" id="{86F24043-F9FE-4911-83D6-0563224EB7B0}"/>
                  </a:ext>
                </a:extLst>
              </p:cNvPr>
              <p:cNvSpPr/>
              <p:nvPr/>
            </p:nvSpPr>
            <p:spPr>
              <a:xfrm>
                <a:off x="7348260" y="2717081"/>
                <a:ext cx="375481" cy="486668"/>
              </a:xfrm>
              <a:custGeom>
                <a:avLst/>
                <a:gdLst/>
                <a:ahLst/>
                <a:cxnLst/>
                <a:rect l="l" t="t" r="r" b="b"/>
                <a:pathLst>
                  <a:path w="5025" h="6513" extrusionOk="0">
                    <a:moveTo>
                      <a:pt x="1358" y="0"/>
                    </a:moveTo>
                    <a:cubicBezTo>
                      <a:pt x="334" y="1381"/>
                      <a:pt x="0" y="3643"/>
                      <a:pt x="167" y="5072"/>
                    </a:cubicBezTo>
                    <a:cubicBezTo>
                      <a:pt x="167" y="5072"/>
                      <a:pt x="298" y="5239"/>
                      <a:pt x="917" y="5322"/>
                    </a:cubicBezTo>
                    <a:cubicBezTo>
                      <a:pt x="1548" y="5394"/>
                      <a:pt x="2322" y="6513"/>
                      <a:pt x="5025" y="5608"/>
                    </a:cubicBezTo>
                    <a:cubicBezTo>
                      <a:pt x="5025" y="5608"/>
                      <a:pt x="4322" y="1893"/>
                      <a:pt x="4858" y="262"/>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5;p39">
                <a:extLst>
                  <a:ext uri="{FF2B5EF4-FFF2-40B4-BE49-F238E27FC236}">
                    <a16:creationId xmlns:a16="http://schemas.microsoft.com/office/drawing/2014/main" id="{A43E37AA-C974-40CA-A1B4-9C4A6D6310DD}"/>
                  </a:ext>
                </a:extLst>
              </p:cNvPr>
              <p:cNvSpPr/>
              <p:nvPr/>
            </p:nvSpPr>
            <p:spPr>
              <a:xfrm>
                <a:off x="7592898" y="2960823"/>
                <a:ext cx="287457" cy="431522"/>
              </a:xfrm>
              <a:custGeom>
                <a:avLst/>
                <a:gdLst/>
                <a:ahLst/>
                <a:cxnLst/>
                <a:rect l="l" t="t" r="r" b="b"/>
                <a:pathLst>
                  <a:path w="3847" h="5775" extrusionOk="0">
                    <a:moveTo>
                      <a:pt x="2239" y="5263"/>
                    </a:moveTo>
                    <a:cubicBezTo>
                      <a:pt x="1667" y="5775"/>
                      <a:pt x="1" y="4834"/>
                      <a:pt x="1" y="3060"/>
                    </a:cubicBezTo>
                    <a:cubicBezTo>
                      <a:pt x="1" y="2656"/>
                      <a:pt x="513" y="1894"/>
                      <a:pt x="358" y="1453"/>
                    </a:cubicBezTo>
                    <a:cubicBezTo>
                      <a:pt x="191" y="1024"/>
                      <a:pt x="191" y="143"/>
                      <a:pt x="1275" y="72"/>
                    </a:cubicBezTo>
                    <a:cubicBezTo>
                      <a:pt x="2358" y="0"/>
                      <a:pt x="2787" y="620"/>
                      <a:pt x="2715" y="1048"/>
                    </a:cubicBezTo>
                    <a:cubicBezTo>
                      <a:pt x="2644" y="1477"/>
                      <a:pt x="2501" y="1917"/>
                      <a:pt x="2727" y="2346"/>
                    </a:cubicBezTo>
                    <a:cubicBezTo>
                      <a:pt x="2953" y="2775"/>
                      <a:pt x="3846" y="3834"/>
                      <a:pt x="2239" y="526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6;p39">
                <a:extLst>
                  <a:ext uri="{FF2B5EF4-FFF2-40B4-BE49-F238E27FC236}">
                    <a16:creationId xmlns:a16="http://schemas.microsoft.com/office/drawing/2014/main" id="{CDE4BC49-6792-4E0F-9D1A-08006BB73894}"/>
                  </a:ext>
                </a:extLst>
              </p:cNvPr>
              <p:cNvSpPr/>
              <p:nvPr/>
            </p:nvSpPr>
            <p:spPr>
              <a:xfrm>
                <a:off x="7818856" y="1230424"/>
                <a:ext cx="104163" cy="243894"/>
              </a:xfrm>
              <a:custGeom>
                <a:avLst/>
                <a:gdLst/>
                <a:ahLst/>
                <a:cxnLst/>
                <a:rect l="l" t="t" r="r" b="b"/>
                <a:pathLst>
                  <a:path w="1394" h="3264" extrusionOk="0">
                    <a:moveTo>
                      <a:pt x="846" y="3192"/>
                    </a:moveTo>
                    <a:cubicBezTo>
                      <a:pt x="1394" y="2989"/>
                      <a:pt x="1370" y="1394"/>
                      <a:pt x="1263" y="703"/>
                    </a:cubicBezTo>
                    <a:cubicBezTo>
                      <a:pt x="1156" y="1"/>
                      <a:pt x="1" y="1834"/>
                      <a:pt x="298" y="2692"/>
                    </a:cubicBezTo>
                    <a:cubicBezTo>
                      <a:pt x="501" y="3263"/>
                      <a:pt x="846" y="3192"/>
                      <a:pt x="846" y="3192"/>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7;p39">
                <a:extLst>
                  <a:ext uri="{FF2B5EF4-FFF2-40B4-BE49-F238E27FC236}">
                    <a16:creationId xmlns:a16="http://schemas.microsoft.com/office/drawing/2014/main" id="{E5C20E64-9CE5-40E4-91DE-562C06E0B193}"/>
                  </a:ext>
                </a:extLst>
              </p:cNvPr>
              <p:cNvSpPr/>
              <p:nvPr/>
            </p:nvSpPr>
            <p:spPr>
              <a:xfrm>
                <a:off x="7664108" y="1261583"/>
                <a:ext cx="280284" cy="499146"/>
              </a:xfrm>
              <a:custGeom>
                <a:avLst/>
                <a:gdLst/>
                <a:ahLst/>
                <a:cxnLst/>
                <a:rect l="l" t="t" r="r" b="b"/>
                <a:pathLst>
                  <a:path w="3751" h="6680" extrusionOk="0">
                    <a:moveTo>
                      <a:pt x="3322" y="941"/>
                    </a:moveTo>
                    <a:cubicBezTo>
                      <a:pt x="3667" y="691"/>
                      <a:pt x="3751" y="1108"/>
                      <a:pt x="3643" y="1525"/>
                    </a:cubicBezTo>
                    <a:cubicBezTo>
                      <a:pt x="3548" y="1894"/>
                      <a:pt x="3334" y="2108"/>
                      <a:pt x="3060" y="1941"/>
                    </a:cubicBezTo>
                    <a:cubicBezTo>
                      <a:pt x="2786" y="1763"/>
                      <a:pt x="3155" y="2465"/>
                      <a:pt x="2536" y="5489"/>
                    </a:cubicBezTo>
                    <a:cubicBezTo>
                      <a:pt x="2536" y="5489"/>
                      <a:pt x="667" y="6680"/>
                      <a:pt x="0" y="5275"/>
                    </a:cubicBezTo>
                    <a:cubicBezTo>
                      <a:pt x="0" y="5275"/>
                      <a:pt x="691" y="4501"/>
                      <a:pt x="905" y="2251"/>
                    </a:cubicBezTo>
                    <a:cubicBezTo>
                      <a:pt x="1131" y="1"/>
                      <a:pt x="3322" y="941"/>
                      <a:pt x="3322" y="9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8;p39">
                <a:extLst>
                  <a:ext uri="{FF2B5EF4-FFF2-40B4-BE49-F238E27FC236}">
                    <a16:creationId xmlns:a16="http://schemas.microsoft.com/office/drawing/2014/main" id="{79BD140A-1B66-49E8-887C-BF4829F81D75}"/>
                  </a:ext>
                </a:extLst>
              </p:cNvPr>
              <p:cNvSpPr/>
              <p:nvPr/>
            </p:nvSpPr>
            <p:spPr>
              <a:xfrm>
                <a:off x="7666723" y="1110347"/>
                <a:ext cx="293659" cy="357697"/>
              </a:xfrm>
              <a:custGeom>
                <a:avLst/>
                <a:gdLst/>
                <a:ahLst/>
                <a:cxnLst/>
                <a:rect l="l" t="t" r="r" b="b"/>
                <a:pathLst>
                  <a:path w="3930" h="4787" extrusionOk="0">
                    <a:moveTo>
                      <a:pt x="1965" y="4537"/>
                    </a:moveTo>
                    <a:cubicBezTo>
                      <a:pt x="1549" y="4311"/>
                      <a:pt x="1191" y="4787"/>
                      <a:pt x="858" y="4465"/>
                    </a:cubicBezTo>
                    <a:cubicBezTo>
                      <a:pt x="513" y="4144"/>
                      <a:pt x="1" y="2822"/>
                      <a:pt x="84" y="1977"/>
                    </a:cubicBezTo>
                    <a:cubicBezTo>
                      <a:pt x="168" y="1143"/>
                      <a:pt x="989" y="0"/>
                      <a:pt x="2454" y="465"/>
                    </a:cubicBezTo>
                    <a:cubicBezTo>
                      <a:pt x="3930" y="941"/>
                      <a:pt x="3608" y="2441"/>
                      <a:pt x="3287" y="2965"/>
                    </a:cubicBezTo>
                    <a:cubicBezTo>
                      <a:pt x="2965" y="3489"/>
                      <a:pt x="2775" y="3882"/>
                      <a:pt x="2668" y="4311"/>
                    </a:cubicBezTo>
                    <a:cubicBezTo>
                      <a:pt x="2561" y="4751"/>
                      <a:pt x="2084" y="4608"/>
                      <a:pt x="1965" y="4537"/>
                    </a:cubicBezTo>
                    <a:close/>
                  </a:path>
                </a:pathLst>
              </a:custGeom>
              <a:solidFill>
                <a:srgbClr val="F8C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9;p39">
                <a:extLst>
                  <a:ext uri="{FF2B5EF4-FFF2-40B4-BE49-F238E27FC236}">
                    <a16:creationId xmlns:a16="http://schemas.microsoft.com/office/drawing/2014/main" id="{5ACA14D5-45FF-4DB5-B830-7BC991918401}"/>
                  </a:ext>
                </a:extLst>
              </p:cNvPr>
              <p:cNvSpPr/>
              <p:nvPr/>
            </p:nvSpPr>
            <p:spPr>
              <a:xfrm>
                <a:off x="7333988" y="1056099"/>
                <a:ext cx="509010" cy="486668"/>
              </a:xfrm>
              <a:custGeom>
                <a:avLst/>
                <a:gdLst/>
                <a:ahLst/>
                <a:cxnLst/>
                <a:rect l="l" t="t" r="r" b="b"/>
                <a:pathLst>
                  <a:path w="6812" h="6513" extrusionOk="0">
                    <a:moveTo>
                      <a:pt x="4585" y="5394"/>
                    </a:moveTo>
                    <a:cubicBezTo>
                      <a:pt x="4906" y="5346"/>
                      <a:pt x="5180" y="5108"/>
                      <a:pt x="5335" y="4834"/>
                    </a:cubicBezTo>
                    <a:cubicBezTo>
                      <a:pt x="5490" y="4548"/>
                      <a:pt x="5549" y="4227"/>
                      <a:pt x="5573" y="3905"/>
                    </a:cubicBezTo>
                    <a:cubicBezTo>
                      <a:pt x="5597" y="3489"/>
                      <a:pt x="5549" y="3072"/>
                      <a:pt x="5442" y="2679"/>
                    </a:cubicBezTo>
                    <a:cubicBezTo>
                      <a:pt x="5537" y="2786"/>
                      <a:pt x="5704" y="2822"/>
                      <a:pt x="5847" y="2762"/>
                    </a:cubicBezTo>
                    <a:cubicBezTo>
                      <a:pt x="5990" y="2703"/>
                      <a:pt x="6073" y="2560"/>
                      <a:pt x="6061" y="2405"/>
                    </a:cubicBezTo>
                    <a:cubicBezTo>
                      <a:pt x="6049" y="2250"/>
                      <a:pt x="5954" y="2084"/>
                      <a:pt x="6037" y="1953"/>
                    </a:cubicBezTo>
                    <a:cubicBezTo>
                      <a:pt x="6109" y="1846"/>
                      <a:pt x="6275" y="1858"/>
                      <a:pt x="6418" y="1869"/>
                    </a:cubicBezTo>
                    <a:cubicBezTo>
                      <a:pt x="6561" y="1881"/>
                      <a:pt x="6740" y="1869"/>
                      <a:pt x="6776" y="1739"/>
                    </a:cubicBezTo>
                    <a:cubicBezTo>
                      <a:pt x="6811" y="1643"/>
                      <a:pt x="6752" y="1548"/>
                      <a:pt x="6668" y="1477"/>
                    </a:cubicBezTo>
                    <a:cubicBezTo>
                      <a:pt x="6597" y="1417"/>
                      <a:pt x="6502" y="1381"/>
                      <a:pt x="6430" y="1310"/>
                    </a:cubicBezTo>
                    <a:cubicBezTo>
                      <a:pt x="6204" y="1107"/>
                      <a:pt x="6252" y="750"/>
                      <a:pt x="6121" y="476"/>
                    </a:cubicBezTo>
                    <a:cubicBezTo>
                      <a:pt x="5930" y="107"/>
                      <a:pt x="5430" y="0"/>
                      <a:pt x="5037" y="155"/>
                    </a:cubicBezTo>
                    <a:cubicBezTo>
                      <a:pt x="4656" y="310"/>
                      <a:pt x="4382" y="643"/>
                      <a:pt x="4156" y="988"/>
                    </a:cubicBezTo>
                    <a:cubicBezTo>
                      <a:pt x="3751" y="834"/>
                      <a:pt x="3335" y="691"/>
                      <a:pt x="2906" y="667"/>
                    </a:cubicBezTo>
                    <a:cubicBezTo>
                      <a:pt x="2477" y="643"/>
                      <a:pt x="2013" y="762"/>
                      <a:pt x="1703" y="1060"/>
                    </a:cubicBezTo>
                    <a:cubicBezTo>
                      <a:pt x="1382" y="1358"/>
                      <a:pt x="1239" y="1858"/>
                      <a:pt x="1430" y="2239"/>
                    </a:cubicBezTo>
                    <a:cubicBezTo>
                      <a:pt x="1561" y="2489"/>
                      <a:pt x="1787" y="2667"/>
                      <a:pt x="2025" y="2834"/>
                    </a:cubicBezTo>
                    <a:cubicBezTo>
                      <a:pt x="2204" y="2965"/>
                      <a:pt x="2394" y="3096"/>
                      <a:pt x="2585" y="3239"/>
                    </a:cubicBezTo>
                    <a:cubicBezTo>
                      <a:pt x="2013" y="3143"/>
                      <a:pt x="1406" y="3215"/>
                      <a:pt x="906" y="3501"/>
                    </a:cubicBezTo>
                    <a:cubicBezTo>
                      <a:pt x="406" y="3786"/>
                      <a:pt x="37" y="4322"/>
                      <a:pt x="25" y="4906"/>
                    </a:cubicBezTo>
                    <a:cubicBezTo>
                      <a:pt x="1" y="5513"/>
                      <a:pt x="418" y="6108"/>
                      <a:pt x="989" y="6311"/>
                    </a:cubicBezTo>
                    <a:cubicBezTo>
                      <a:pt x="1561" y="6513"/>
                      <a:pt x="2251" y="6311"/>
                      <a:pt x="2632" y="5834"/>
                    </a:cubicBezTo>
                    <a:cubicBezTo>
                      <a:pt x="2835" y="5560"/>
                      <a:pt x="3061" y="4644"/>
                      <a:pt x="3513" y="4763"/>
                    </a:cubicBezTo>
                    <a:cubicBezTo>
                      <a:pt x="3751" y="4822"/>
                      <a:pt x="3787" y="5084"/>
                      <a:pt x="3954" y="5215"/>
                    </a:cubicBezTo>
                    <a:cubicBezTo>
                      <a:pt x="4120" y="5370"/>
                      <a:pt x="4370" y="5429"/>
                      <a:pt x="4585" y="5394"/>
                    </a:cubicBezTo>
                    <a:close/>
                  </a:path>
                </a:pathLst>
              </a:custGeom>
              <a:solidFill>
                <a:srgbClr val="F8C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0;p39">
                <a:extLst>
                  <a:ext uri="{FF2B5EF4-FFF2-40B4-BE49-F238E27FC236}">
                    <a16:creationId xmlns:a16="http://schemas.microsoft.com/office/drawing/2014/main" id="{C067EEF1-4A09-4E18-B286-0B95BC970F9C}"/>
                  </a:ext>
                </a:extLst>
              </p:cNvPr>
              <p:cNvSpPr/>
              <p:nvPr/>
            </p:nvSpPr>
            <p:spPr>
              <a:xfrm>
                <a:off x="7163175" y="1692202"/>
                <a:ext cx="511625" cy="763365"/>
              </a:xfrm>
              <a:custGeom>
                <a:avLst/>
                <a:gdLst/>
                <a:ahLst/>
                <a:cxnLst/>
                <a:rect l="l" t="t" r="r" b="b"/>
                <a:pathLst>
                  <a:path w="6847" h="10216" extrusionOk="0">
                    <a:moveTo>
                      <a:pt x="4942" y="0"/>
                    </a:moveTo>
                    <a:cubicBezTo>
                      <a:pt x="3216" y="179"/>
                      <a:pt x="1" y="5275"/>
                      <a:pt x="691" y="7739"/>
                    </a:cubicBezTo>
                    <a:cubicBezTo>
                      <a:pt x="1370" y="10216"/>
                      <a:pt x="4680" y="7561"/>
                      <a:pt x="6204" y="7239"/>
                    </a:cubicBezTo>
                    <a:cubicBezTo>
                      <a:pt x="6204" y="7239"/>
                      <a:pt x="5061" y="6763"/>
                      <a:pt x="4549" y="6965"/>
                    </a:cubicBezTo>
                    <a:cubicBezTo>
                      <a:pt x="4025" y="7180"/>
                      <a:pt x="3299" y="6644"/>
                      <a:pt x="2442" y="6834"/>
                    </a:cubicBezTo>
                    <a:cubicBezTo>
                      <a:pt x="2442" y="6834"/>
                      <a:pt x="2465" y="5537"/>
                      <a:pt x="4656" y="3584"/>
                    </a:cubicBezTo>
                    <a:cubicBezTo>
                      <a:pt x="6847" y="1643"/>
                      <a:pt x="4942" y="0"/>
                      <a:pt x="4942"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41;p39">
                <a:extLst>
                  <a:ext uri="{FF2B5EF4-FFF2-40B4-BE49-F238E27FC236}">
                    <a16:creationId xmlns:a16="http://schemas.microsoft.com/office/drawing/2014/main" id="{AD4D7D2E-1BB7-463C-8C6E-D28C73978E61}"/>
                  </a:ext>
                </a:extLst>
              </p:cNvPr>
              <p:cNvSpPr/>
              <p:nvPr/>
            </p:nvSpPr>
            <p:spPr>
              <a:xfrm>
                <a:off x="7429184" y="1672625"/>
                <a:ext cx="556160" cy="772257"/>
              </a:xfrm>
              <a:custGeom>
                <a:avLst/>
                <a:gdLst/>
                <a:ahLst/>
                <a:cxnLst/>
                <a:rect l="l" t="t" r="r" b="b"/>
                <a:pathLst>
                  <a:path w="7443" h="10335" extrusionOk="0">
                    <a:moveTo>
                      <a:pt x="2430" y="0"/>
                    </a:moveTo>
                    <a:cubicBezTo>
                      <a:pt x="1799" y="286"/>
                      <a:pt x="1727" y="191"/>
                      <a:pt x="1382" y="262"/>
                    </a:cubicBezTo>
                    <a:cubicBezTo>
                      <a:pt x="1025" y="334"/>
                      <a:pt x="1" y="1072"/>
                      <a:pt x="953" y="5703"/>
                    </a:cubicBezTo>
                    <a:cubicBezTo>
                      <a:pt x="1894" y="10335"/>
                      <a:pt x="6525" y="6668"/>
                      <a:pt x="6645" y="5882"/>
                    </a:cubicBezTo>
                    <a:cubicBezTo>
                      <a:pt x="6776" y="5084"/>
                      <a:pt x="7383" y="1060"/>
                      <a:pt x="7442" y="465"/>
                    </a:cubicBezTo>
                    <a:cubicBezTo>
                      <a:pt x="7442" y="465"/>
                      <a:pt x="6371" y="0"/>
                      <a:pt x="5823" y="0"/>
                    </a:cubicBezTo>
                    <a:cubicBezTo>
                      <a:pt x="5823" y="0"/>
                      <a:pt x="4537" y="727"/>
                      <a:pt x="3858" y="536"/>
                    </a:cubicBezTo>
                    <a:cubicBezTo>
                      <a:pt x="2966" y="286"/>
                      <a:pt x="2430" y="0"/>
                      <a:pt x="2430"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42;p39">
                <a:extLst>
                  <a:ext uri="{FF2B5EF4-FFF2-40B4-BE49-F238E27FC236}">
                    <a16:creationId xmlns:a16="http://schemas.microsoft.com/office/drawing/2014/main" id="{A959C51D-8537-4D43-8905-BD77B6E4A3D7}"/>
                  </a:ext>
                </a:extLst>
              </p:cNvPr>
              <p:cNvSpPr/>
              <p:nvPr/>
            </p:nvSpPr>
            <p:spPr>
              <a:xfrm>
                <a:off x="8043095" y="2684129"/>
                <a:ext cx="48121" cy="65009"/>
              </a:xfrm>
              <a:custGeom>
                <a:avLst/>
                <a:gdLst/>
                <a:ahLst/>
                <a:cxnLst/>
                <a:rect l="l" t="t" r="r" b="b"/>
                <a:pathLst>
                  <a:path w="644" h="870" extrusionOk="0">
                    <a:moveTo>
                      <a:pt x="572" y="513"/>
                    </a:moveTo>
                    <a:cubicBezTo>
                      <a:pt x="643" y="798"/>
                      <a:pt x="310" y="870"/>
                      <a:pt x="310" y="870"/>
                    </a:cubicBezTo>
                    <a:lnTo>
                      <a:pt x="0" y="1"/>
                    </a:lnTo>
                    <a:cubicBezTo>
                      <a:pt x="0" y="1"/>
                      <a:pt x="488" y="167"/>
                      <a:pt x="572" y="51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3;p39">
                <a:extLst>
                  <a:ext uri="{FF2B5EF4-FFF2-40B4-BE49-F238E27FC236}">
                    <a16:creationId xmlns:a16="http://schemas.microsoft.com/office/drawing/2014/main" id="{8BADB3F5-21C0-44A4-B008-121977CB7EAD}"/>
                  </a:ext>
                </a:extLst>
              </p:cNvPr>
              <p:cNvSpPr/>
              <p:nvPr/>
            </p:nvSpPr>
            <p:spPr>
              <a:xfrm>
                <a:off x="7434563" y="1652152"/>
                <a:ext cx="651281" cy="1146841"/>
              </a:xfrm>
              <a:custGeom>
                <a:avLst/>
                <a:gdLst/>
                <a:ahLst/>
                <a:cxnLst/>
                <a:rect l="l" t="t" r="r" b="b"/>
                <a:pathLst>
                  <a:path w="8716" h="15348" extrusionOk="0">
                    <a:moveTo>
                      <a:pt x="5751" y="274"/>
                    </a:moveTo>
                    <a:cubicBezTo>
                      <a:pt x="5441" y="0"/>
                      <a:pt x="3822" y="1346"/>
                      <a:pt x="3072" y="48"/>
                    </a:cubicBezTo>
                    <a:cubicBezTo>
                      <a:pt x="3072" y="48"/>
                      <a:pt x="2774" y="36"/>
                      <a:pt x="2358" y="274"/>
                    </a:cubicBezTo>
                    <a:cubicBezTo>
                      <a:pt x="2358" y="274"/>
                      <a:pt x="3108" y="1084"/>
                      <a:pt x="2965" y="2513"/>
                    </a:cubicBezTo>
                    <a:cubicBezTo>
                      <a:pt x="2822" y="3941"/>
                      <a:pt x="536" y="5156"/>
                      <a:pt x="453" y="5644"/>
                    </a:cubicBezTo>
                    <a:cubicBezTo>
                      <a:pt x="453" y="5644"/>
                      <a:pt x="631" y="6406"/>
                      <a:pt x="917" y="7501"/>
                    </a:cubicBezTo>
                    <a:cubicBezTo>
                      <a:pt x="1203" y="8609"/>
                      <a:pt x="1846" y="9478"/>
                      <a:pt x="1441" y="10835"/>
                    </a:cubicBezTo>
                    <a:cubicBezTo>
                      <a:pt x="1036" y="12192"/>
                      <a:pt x="0" y="14074"/>
                      <a:pt x="0" y="14169"/>
                    </a:cubicBezTo>
                    <a:cubicBezTo>
                      <a:pt x="0" y="14276"/>
                      <a:pt x="274" y="14859"/>
                      <a:pt x="715" y="15026"/>
                    </a:cubicBezTo>
                    <a:cubicBezTo>
                      <a:pt x="1155" y="15205"/>
                      <a:pt x="1465" y="15348"/>
                      <a:pt x="2322" y="15026"/>
                    </a:cubicBezTo>
                    <a:cubicBezTo>
                      <a:pt x="3191" y="14716"/>
                      <a:pt x="5608" y="14109"/>
                      <a:pt x="5763" y="14109"/>
                    </a:cubicBezTo>
                    <a:cubicBezTo>
                      <a:pt x="5906" y="14109"/>
                      <a:pt x="8632" y="14014"/>
                      <a:pt x="8716" y="14324"/>
                    </a:cubicBezTo>
                    <a:cubicBezTo>
                      <a:pt x="8716" y="14324"/>
                      <a:pt x="8228" y="12038"/>
                      <a:pt x="7977" y="11371"/>
                    </a:cubicBezTo>
                    <a:cubicBezTo>
                      <a:pt x="7716" y="10692"/>
                      <a:pt x="7192" y="10252"/>
                      <a:pt x="7037" y="9371"/>
                    </a:cubicBezTo>
                    <a:cubicBezTo>
                      <a:pt x="6894" y="8501"/>
                      <a:pt x="7061" y="5477"/>
                      <a:pt x="7061" y="5477"/>
                    </a:cubicBezTo>
                    <a:cubicBezTo>
                      <a:pt x="7061" y="5477"/>
                      <a:pt x="4429" y="6299"/>
                      <a:pt x="4358" y="2989"/>
                    </a:cubicBezTo>
                    <a:cubicBezTo>
                      <a:pt x="4322" y="1060"/>
                      <a:pt x="5751" y="274"/>
                      <a:pt x="5751" y="274"/>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4;p39">
                <a:extLst>
                  <a:ext uri="{FF2B5EF4-FFF2-40B4-BE49-F238E27FC236}">
                    <a16:creationId xmlns:a16="http://schemas.microsoft.com/office/drawing/2014/main" id="{042D1199-DC91-49A7-AF72-7E2002BC6AFB}"/>
                  </a:ext>
                </a:extLst>
              </p:cNvPr>
              <p:cNvSpPr/>
              <p:nvPr/>
            </p:nvSpPr>
            <p:spPr>
              <a:xfrm>
                <a:off x="7466544" y="2611201"/>
                <a:ext cx="589037" cy="187778"/>
              </a:xfrm>
              <a:custGeom>
                <a:avLst/>
                <a:gdLst/>
                <a:ahLst/>
                <a:cxnLst/>
                <a:rect l="l" t="t" r="r" b="b"/>
                <a:pathLst>
                  <a:path w="7883" h="2513" extrusionOk="0">
                    <a:moveTo>
                      <a:pt x="6430" y="584"/>
                    </a:moveTo>
                    <a:cubicBezTo>
                      <a:pt x="5549" y="0"/>
                      <a:pt x="4871" y="274"/>
                      <a:pt x="3680" y="1048"/>
                    </a:cubicBezTo>
                    <a:cubicBezTo>
                      <a:pt x="2477" y="1822"/>
                      <a:pt x="2096" y="1274"/>
                      <a:pt x="1501" y="1572"/>
                    </a:cubicBezTo>
                    <a:cubicBezTo>
                      <a:pt x="918" y="1870"/>
                      <a:pt x="441" y="2393"/>
                      <a:pt x="1" y="2012"/>
                    </a:cubicBezTo>
                    <a:cubicBezTo>
                      <a:pt x="84" y="2096"/>
                      <a:pt x="180" y="2155"/>
                      <a:pt x="287" y="2203"/>
                    </a:cubicBezTo>
                    <a:cubicBezTo>
                      <a:pt x="727" y="2370"/>
                      <a:pt x="1037" y="2513"/>
                      <a:pt x="1894" y="2203"/>
                    </a:cubicBezTo>
                    <a:cubicBezTo>
                      <a:pt x="2751" y="1881"/>
                      <a:pt x="5180" y="1274"/>
                      <a:pt x="5323" y="1274"/>
                    </a:cubicBezTo>
                    <a:cubicBezTo>
                      <a:pt x="5442" y="1274"/>
                      <a:pt x="7097" y="1215"/>
                      <a:pt x="7883" y="1334"/>
                    </a:cubicBezTo>
                    <a:cubicBezTo>
                      <a:pt x="7561" y="1262"/>
                      <a:pt x="7168" y="1084"/>
                      <a:pt x="6430" y="584"/>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45;p39">
                <a:extLst>
                  <a:ext uri="{FF2B5EF4-FFF2-40B4-BE49-F238E27FC236}">
                    <a16:creationId xmlns:a16="http://schemas.microsoft.com/office/drawing/2014/main" id="{56EC2C5F-D302-4308-8F6A-F809D1C833C2}"/>
                  </a:ext>
                </a:extLst>
              </p:cNvPr>
              <p:cNvSpPr/>
              <p:nvPr/>
            </p:nvSpPr>
            <p:spPr>
              <a:xfrm>
                <a:off x="7858907" y="1707296"/>
                <a:ext cx="345293" cy="912885"/>
              </a:xfrm>
              <a:custGeom>
                <a:avLst/>
                <a:gdLst/>
                <a:ahLst/>
                <a:cxnLst/>
                <a:rect l="l" t="t" r="r" b="b"/>
                <a:pathLst>
                  <a:path w="4621" h="12217" extrusionOk="0">
                    <a:moveTo>
                      <a:pt x="1691" y="1"/>
                    </a:moveTo>
                    <a:cubicBezTo>
                      <a:pt x="2334" y="227"/>
                      <a:pt x="3561" y="715"/>
                      <a:pt x="2930" y="2608"/>
                    </a:cubicBezTo>
                    <a:cubicBezTo>
                      <a:pt x="2370" y="4299"/>
                      <a:pt x="2251" y="5430"/>
                      <a:pt x="2394" y="5763"/>
                    </a:cubicBezTo>
                    <a:cubicBezTo>
                      <a:pt x="2549" y="6097"/>
                      <a:pt x="2834" y="7359"/>
                      <a:pt x="2787" y="9323"/>
                    </a:cubicBezTo>
                    <a:lnTo>
                      <a:pt x="2930" y="10109"/>
                    </a:lnTo>
                    <a:cubicBezTo>
                      <a:pt x="2930" y="10109"/>
                      <a:pt x="3799" y="10383"/>
                      <a:pt x="4203" y="10823"/>
                    </a:cubicBezTo>
                    <a:cubicBezTo>
                      <a:pt x="4620" y="11252"/>
                      <a:pt x="3989" y="11835"/>
                      <a:pt x="3751" y="12026"/>
                    </a:cubicBezTo>
                    <a:cubicBezTo>
                      <a:pt x="3513" y="12216"/>
                      <a:pt x="2775" y="12145"/>
                      <a:pt x="2703" y="12050"/>
                    </a:cubicBezTo>
                    <a:cubicBezTo>
                      <a:pt x="2620" y="11954"/>
                      <a:pt x="2513" y="11776"/>
                      <a:pt x="2501" y="11728"/>
                    </a:cubicBezTo>
                    <a:cubicBezTo>
                      <a:pt x="2501" y="11681"/>
                      <a:pt x="2608" y="11585"/>
                      <a:pt x="2608" y="11585"/>
                    </a:cubicBezTo>
                    <a:cubicBezTo>
                      <a:pt x="2608" y="11585"/>
                      <a:pt x="2108" y="11073"/>
                      <a:pt x="2060" y="10919"/>
                    </a:cubicBezTo>
                    <a:cubicBezTo>
                      <a:pt x="2001" y="10764"/>
                      <a:pt x="2144" y="10430"/>
                      <a:pt x="2108" y="10311"/>
                    </a:cubicBezTo>
                    <a:cubicBezTo>
                      <a:pt x="2072" y="10180"/>
                      <a:pt x="1834" y="9847"/>
                      <a:pt x="1834" y="9847"/>
                    </a:cubicBezTo>
                    <a:cubicBezTo>
                      <a:pt x="1834" y="9847"/>
                      <a:pt x="370" y="7132"/>
                      <a:pt x="132" y="6347"/>
                    </a:cubicBezTo>
                    <a:cubicBezTo>
                      <a:pt x="1" y="5882"/>
                      <a:pt x="203" y="1108"/>
                      <a:pt x="1691"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6;p39">
                <a:extLst>
                  <a:ext uri="{FF2B5EF4-FFF2-40B4-BE49-F238E27FC236}">
                    <a16:creationId xmlns:a16="http://schemas.microsoft.com/office/drawing/2014/main" id="{8F135F4F-E625-47DB-A96B-7FE18F3D23D5}"/>
                  </a:ext>
                </a:extLst>
              </p:cNvPr>
              <p:cNvSpPr/>
              <p:nvPr/>
            </p:nvSpPr>
            <p:spPr>
              <a:xfrm>
                <a:off x="7987876" y="2377174"/>
                <a:ext cx="122022" cy="111337"/>
              </a:xfrm>
              <a:custGeom>
                <a:avLst/>
                <a:gdLst/>
                <a:ahLst/>
                <a:cxnLst/>
                <a:rect l="l" t="t" r="r" b="b"/>
                <a:pathLst>
                  <a:path w="1633" h="1490" extrusionOk="0">
                    <a:moveTo>
                      <a:pt x="108" y="882"/>
                    </a:moveTo>
                    <a:cubicBezTo>
                      <a:pt x="156" y="953"/>
                      <a:pt x="513" y="953"/>
                      <a:pt x="751" y="834"/>
                    </a:cubicBezTo>
                    <a:cubicBezTo>
                      <a:pt x="751" y="834"/>
                      <a:pt x="799" y="834"/>
                      <a:pt x="751" y="620"/>
                    </a:cubicBezTo>
                    <a:cubicBezTo>
                      <a:pt x="703" y="370"/>
                      <a:pt x="906" y="1"/>
                      <a:pt x="1239" y="1"/>
                    </a:cubicBezTo>
                    <a:cubicBezTo>
                      <a:pt x="1573" y="1"/>
                      <a:pt x="1620" y="441"/>
                      <a:pt x="1632" y="620"/>
                    </a:cubicBezTo>
                    <a:cubicBezTo>
                      <a:pt x="1632" y="787"/>
                      <a:pt x="1442" y="1263"/>
                      <a:pt x="1192" y="1144"/>
                    </a:cubicBezTo>
                    <a:cubicBezTo>
                      <a:pt x="1192" y="1144"/>
                      <a:pt x="882" y="1489"/>
                      <a:pt x="382" y="1358"/>
                    </a:cubicBezTo>
                    <a:cubicBezTo>
                      <a:pt x="382" y="1358"/>
                      <a:pt x="299" y="1346"/>
                      <a:pt x="168" y="1156"/>
                    </a:cubicBezTo>
                    <a:cubicBezTo>
                      <a:pt x="49" y="977"/>
                      <a:pt x="1" y="811"/>
                      <a:pt x="61" y="775"/>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77629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3"/>
          <p:cNvSpPr txBox="1">
            <a:spLocks noGrp="1"/>
          </p:cNvSpPr>
          <p:nvPr>
            <p:ph type="subTitle" idx="1"/>
          </p:nvPr>
        </p:nvSpPr>
        <p:spPr>
          <a:xfrm>
            <a:off x="4115173" y="2430791"/>
            <a:ext cx="4527336" cy="1351500"/>
          </a:xfrm>
          <a:prstGeom prst="rect">
            <a:avLst/>
          </a:prstGeom>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pt-PT" dirty="0"/>
              <a:t>Resultados não imediatos;</a:t>
            </a:r>
          </a:p>
          <a:p>
            <a:pPr marL="285750" lvl="0" indent="-285750" algn="l" rtl="0">
              <a:lnSpc>
                <a:spcPct val="150000"/>
              </a:lnSpc>
              <a:spcBef>
                <a:spcPts val="0"/>
              </a:spcBef>
              <a:spcAft>
                <a:spcPts val="0"/>
              </a:spcAft>
              <a:buFont typeface="Arial" panose="020B0604020202020204" pitchFamily="34" charset="0"/>
              <a:buChar char="•"/>
            </a:pPr>
            <a:r>
              <a:rPr lang="pt-PT" dirty="0"/>
              <a:t>Erros na aquisição dos dados;</a:t>
            </a:r>
          </a:p>
          <a:p>
            <a:pPr marL="285750" lvl="0" indent="-285750" algn="l" rtl="0">
              <a:lnSpc>
                <a:spcPct val="150000"/>
              </a:lnSpc>
              <a:spcBef>
                <a:spcPts val="0"/>
              </a:spcBef>
              <a:spcAft>
                <a:spcPts val="0"/>
              </a:spcAft>
              <a:buFont typeface="Arial" panose="020B0604020202020204" pitchFamily="34" charset="0"/>
              <a:buChar char="•"/>
            </a:pPr>
            <a:r>
              <a:rPr lang="pt-PT" dirty="0"/>
              <a:t>Falta de tempo para a aquisição de dados;</a:t>
            </a:r>
          </a:p>
          <a:p>
            <a:pPr marL="0" lvl="0" indent="0" algn="l" rtl="0">
              <a:spcBef>
                <a:spcPts val="0"/>
              </a:spcBef>
              <a:spcAft>
                <a:spcPts val="0"/>
              </a:spcAft>
              <a:buNone/>
            </a:pPr>
            <a:endParaRPr lang="pt-PT" dirty="0"/>
          </a:p>
          <a:p>
            <a:pPr marL="0" lvl="0" indent="0" algn="l" rtl="0">
              <a:spcBef>
                <a:spcPts val="0"/>
              </a:spcBef>
              <a:spcAft>
                <a:spcPts val="0"/>
              </a:spcAft>
              <a:buNone/>
            </a:pPr>
            <a:endParaRPr dirty="0"/>
          </a:p>
        </p:txBody>
      </p:sp>
      <p:sp>
        <p:nvSpPr>
          <p:cNvPr id="578" name="Google Shape;578;p43"/>
          <p:cNvSpPr/>
          <p:nvPr/>
        </p:nvSpPr>
        <p:spPr>
          <a:xfrm rot="3186978">
            <a:off x="4995019" y="3962723"/>
            <a:ext cx="668757" cy="902271"/>
          </a:xfrm>
          <a:custGeom>
            <a:avLst/>
            <a:gdLst/>
            <a:ahLst/>
            <a:cxnLst/>
            <a:rect l="l" t="t" r="r" b="b"/>
            <a:pathLst>
              <a:path w="4740" h="6395" extrusionOk="0">
                <a:moveTo>
                  <a:pt x="2608" y="1989"/>
                </a:moveTo>
                <a:cubicBezTo>
                  <a:pt x="2394" y="2406"/>
                  <a:pt x="1906" y="2561"/>
                  <a:pt x="1489" y="2775"/>
                </a:cubicBezTo>
                <a:cubicBezTo>
                  <a:pt x="596" y="3275"/>
                  <a:pt x="1" y="4418"/>
                  <a:pt x="429" y="5335"/>
                </a:cubicBezTo>
                <a:cubicBezTo>
                  <a:pt x="727" y="5990"/>
                  <a:pt x="1489" y="6394"/>
                  <a:pt x="2215" y="6323"/>
                </a:cubicBezTo>
                <a:cubicBezTo>
                  <a:pt x="2942" y="6251"/>
                  <a:pt x="3584" y="5739"/>
                  <a:pt x="3894" y="5085"/>
                </a:cubicBezTo>
                <a:cubicBezTo>
                  <a:pt x="4204" y="4430"/>
                  <a:pt x="4204" y="3656"/>
                  <a:pt x="3954" y="2977"/>
                </a:cubicBezTo>
                <a:cubicBezTo>
                  <a:pt x="3787" y="2513"/>
                  <a:pt x="3525" y="1965"/>
                  <a:pt x="3846" y="1584"/>
                </a:cubicBezTo>
                <a:cubicBezTo>
                  <a:pt x="3954" y="1465"/>
                  <a:pt x="4120" y="1394"/>
                  <a:pt x="4239" y="1275"/>
                </a:cubicBezTo>
                <a:cubicBezTo>
                  <a:pt x="4739" y="727"/>
                  <a:pt x="3989" y="1"/>
                  <a:pt x="3406" y="191"/>
                </a:cubicBezTo>
                <a:cubicBezTo>
                  <a:pt x="2572" y="441"/>
                  <a:pt x="2906" y="1441"/>
                  <a:pt x="2608" y="19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Agrupar 1">
            <a:extLst>
              <a:ext uri="{FF2B5EF4-FFF2-40B4-BE49-F238E27FC236}">
                <a16:creationId xmlns:a16="http://schemas.microsoft.com/office/drawing/2014/main" id="{BB4ECBB6-EC60-4BB2-A4C2-FD1FC761B324}"/>
              </a:ext>
            </a:extLst>
          </p:cNvPr>
          <p:cNvGrpSpPr/>
          <p:nvPr/>
        </p:nvGrpSpPr>
        <p:grpSpPr>
          <a:xfrm>
            <a:off x="342732" y="1929678"/>
            <a:ext cx="3945294" cy="2925992"/>
            <a:chOff x="340950" y="1651436"/>
            <a:chExt cx="3945294" cy="2925992"/>
          </a:xfrm>
        </p:grpSpPr>
        <p:grpSp>
          <p:nvGrpSpPr>
            <p:cNvPr id="579" name="Google Shape;579;p43"/>
            <p:cNvGrpSpPr/>
            <p:nvPr/>
          </p:nvGrpSpPr>
          <p:grpSpPr>
            <a:xfrm>
              <a:off x="2025699" y="1776475"/>
              <a:ext cx="2260545" cy="2800953"/>
              <a:chOff x="2025699" y="1776475"/>
              <a:chExt cx="2260545" cy="2800953"/>
            </a:xfrm>
          </p:grpSpPr>
          <p:sp>
            <p:nvSpPr>
              <p:cNvPr id="580" name="Google Shape;580;p43"/>
              <p:cNvSpPr/>
              <p:nvPr/>
            </p:nvSpPr>
            <p:spPr>
              <a:xfrm>
                <a:off x="2025699" y="3949816"/>
                <a:ext cx="225108" cy="420937"/>
              </a:xfrm>
              <a:custGeom>
                <a:avLst/>
                <a:gdLst/>
                <a:ahLst/>
                <a:cxnLst/>
                <a:rect l="l" t="t" r="r" b="b"/>
                <a:pathLst>
                  <a:path w="2490" h="4656" extrusionOk="0">
                    <a:moveTo>
                      <a:pt x="2275" y="667"/>
                    </a:moveTo>
                    <a:cubicBezTo>
                      <a:pt x="2239" y="322"/>
                      <a:pt x="1489" y="500"/>
                      <a:pt x="1061" y="250"/>
                    </a:cubicBezTo>
                    <a:cubicBezTo>
                      <a:pt x="620" y="0"/>
                      <a:pt x="382" y="179"/>
                      <a:pt x="239" y="810"/>
                    </a:cubicBezTo>
                    <a:cubicBezTo>
                      <a:pt x="96" y="1429"/>
                      <a:pt x="37" y="2394"/>
                      <a:pt x="25" y="2846"/>
                    </a:cubicBezTo>
                    <a:cubicBezTo>
                      <a:pt x="1" y="3298"/>
                      <a:pt x="537" y="4560"/>
                      <a:pt x="787" y="4608"/>
                    </a:cubicBezTo>
                    <a:cubicBezTo>
                      <a:pt x="1049" y="4656"/>
                      <a:pt x="1477" y="4144"/>
                      <a:pt x="1501" y="3953"/>
                    </a:cubicBezTo>
                    <a:cubicBezTo>
                      <a:pt x="1537" y="3763"/>
                      <a:pt x="1453" y="3036"/>
                      <a:pt x="1608" y="2894"/>
                    </a:cubicBezTo>
                    <a:cubicBezTo>
                      <a:pt x="1751" y="2739"/>
                      <a:pt x="2251" y="2001"/>
                      <a:pt x="2370" y="1560"/>
                    </a:cubicBezTo>
                    <a:cubicBezTo>
                      <a:pt x="2489" y="1131"/>
                      <a:pt x="2275" y="667"/>
                      <a:pt x="2275" y="667"/>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186083" y="3067153"/>
                <a:ext cx="1042098" cy="1023775"/>
              </a:xfrm>
              <a:custGeom>
                <a:avLst/>
                <a:gdLst/>
                <a:ahLst/>
                <a:cxnLst/>
                <a:rect l="l" t="t" r="r" b="b"/>
                <a:pathLst>
                  <a:path w="11527" h="11324" extrusionOk="0">
                    <a:moveTo>
                      <a:pt x="11526" y="1870"/>
                    </a:moveTo>
                    <a:cubicBezTo>
                      <a:pt x="11181" y="3822"/>
                      <a:pt x="8812" y="8644"/>
                      <a:pt x="7990" y="9037"/>
                    </a:cubicBezTo>
                    <a:cubicBezTo>
                      <a:pt x="7168" y="9430"/>
                      <a:pt x="4406" y="8906"/>
                      <a:pt x="596" y="11323"/>
                    </a:cubicBezTo>
                    <a:cubicBezTo>
                      <a:pt x="596" y="11323"/>
                      <a:pt x="1" y="11156"/>
                      <a:pt x="501" y="10430"/>
                    </a:cubicBezTo>
                    <a:cubicBezTo>
                      <a:pt x="501" y="10430"/>
                      <a:pt x="620" y="10597"/>
                      <a:pt x="1394" y="9787"/>
                    </a:cubicBezTo>
                    <a:cubicBezTo>
                      <a:pt x="2168" y="8978"/>
                      <a:pt x="4049" y="6668"/>
                      <a:pt x="6121" y="7275"/>
                    </a:cubicBezTo>
                    <a:cubicBezTo>
                      <a:pt x="6121" y="7275"/>
                      <a:pt x="6537" y="7204"/>
                      <a:pt x="6776" y="6644"/>
                    </a:cubicBezTo>
                    <a:cubicBezTo>
                      <a:pt x="7002" y="6084"/>
                      <a:pt x="7442" y="2739"/>
                      <a:pt x="7692" y="1370"/>
                    </a:cubicBezTo>
                    <a:cubicBezTo>
                      <a:pt x="7942" y="0"/>
                      <a:pt x="11526" y="1870"/>
                      <a:pt x="11526" y="187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2796426" y="2950887"/>
                <a:ext cx="285318" cy="384322"/>
              </a:xfrm>
              <a:custGeom>
                <a:avLst/>
                <a:gdLst/>
                <a:ahLst/>
                <a:cxnLst/>
                <a:rect l="l" t="t" r="r" b="b"/>
                <a:pathLst>
                  <a:path w="3156" h="4251" extrusionOk="0">
                    <a:moveTo>
                      <a:pt x="1239" y="0"/>
                    </a:moveTo>
                    <a:cubicBezTo>
                      <a:pt x="548" y="810"/>
                      <a:pt x="584" y="1132"/>
                      <a:pt x="548" y="1739"/>
                    </a:cubicBezTo>
                    <a:cubicBezTo>
                      <a:pt x="525" y="2191"/>
                      <a:pt x="429" y="2751"/>
                      <a:pt x="215" y="2882"/>
                    </a:cubicBezTo>
                    <a:cubicBezTo>
                      <a:pt x="1" y="3025"/>
                      <a:pt x="1656" y="4251"/>
                      <a:pt x="2406" y="3418"/>
                    </a:cubicBezTo>
                    <a:cubicBezTo>
                      <a:pt x="3156" y="2596"/>
                      <a:pt x="2406" y="429"/>
                      <a:pt x="2406" y="429"/>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3287251" y="2921776"/>
                <a:ext cx="142207" cy="102432"/>
              </a:xfrm>
              <a:custGeom>
                <a:avLst/>
                <a:gdLst/>
                <a:ahLst/>
                <a:cxnLst/>
                <a:rect l="l" t="t" r="r" b="b"/>
                <a:pathLst>
                  <a:path w="1573" h="1133" extrusionOk="0">
                    <a:moveTo>
                      <a:pt x="1525" y="441"/>
                    </a:moveTo>
                    <a:cubicBezTo>
                      <a:pt x="1573" y="763"/>
                      <a:pt x="263" y="1132"/>
                      <a:pt x="263" y="1132"/>
                    </a:cubicBezTo>
                    <a:cubicBezTo>
                      <a:pt x="263" y="1132"/>
                      <a:pt x="1" y="251"/>
                      <a:pt x="1" y="239"/>
                    </a:cubicBezTo>
                    <a:cubicBezTo>
                      <a:pt x="1" y="227"/>
                      <a:pt x="1477" y="1"/>
                      <a:pt x="1525" y="4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2962235" y="3259815"/>
                <a:ext cx="200247" cy="70789"/>
              </a:xfrm>
              <a:custGeom>
                <a:avLst/>
                <a:gdLst/>
                <a:ahLst/>
                <a:cxnLst/>
                <a:rect l="l" t="t" r="r" b="b"/>
                <a:pathLst>
                  <a:path w="2215" h="783" extrusionOk="0">
                    <a:moveTo>
                      <a:pt x="2084" y="1"/>
                    </a:moveTo>
                    <a:cubicBezTo>
                      <a:pt x="2084" y="1"/>
                      <a:pt x="0" y="310"/>
                      <a:pt x="346" y="608"/>
                    </a:cubicBezTo>
                    <a:cubicBezTo>
                      <a:pt x="502" y="741"/>
                      <a:pt x="817" y="782"/>
                      <a:pt x="1145" y="782"/>
                    </a:cubicBezTo>
                    <a:cubicBezTo>
                      <a:pt x="1664" y="782"/>
                      <a:pt x="2215" y="679"/>
                      <a:pt x="2215" y="679"/>
                    </a:cubicBezTo>
                    <a:lnTo>
                      <a:pt x="2084" y="1"/>
                    </a:lnTo>
                    <a:close/>
                  </a:path>
                </a:pathLst>
              </a:custGeom>
              <a:solidFill>
                <a:srgbClr val="1E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3870743" y="4156491"/>
                <a:ext cx="415501" cy="420937"/>
              </a:xfrm>
              <a:custGeom>
                <a:avLst/>
                <a:gdLst/>
                <a:ahLst/>
                <a:cxnLst/>
                <a:rect l="l" t="t" r="r" b="b"/>
                <a:pathLst>
                  <a:path w="4596" h="4656" extrusionOk="0">
                    <a:moveTo>
                      <a:pt x="191" y="2786"/>
                    </a:moveTo>
                    <a:cubicBezTo>
                      <a:pt x="0" y="2798"/>
                      <a:pt x="298" y="3620"/>
                      <a:pt x="929" y="4132"/>
                    </a:cubicBezTo>
                    <a:cubicBezTo>
                      <a:pt x="1572" y="4656"/>
                      <a:pt x="2000" y="3894"/>
                      <a:pt x="2203" y="3644"/>
                    </a:cubicBezTo>
                    <a:cubicBezTo>
                      <a:pt x="2393" y="3406"/>
                      <a:pt x="2489" y="3227"/>
                      <a:pt x="3310" y="2715"/>
                    </a:cubicBezTo>
                    <a:cubicBezTo>
                      <a:pt x="4132" y="2203"/>
                      <a:pt x="4596" y="1286"/>
                      <a:pt x="4417" y="643"/>
                    </a:cubicBezTo>
                    <a:cubicBezTo>
                      <a:pt x="4239" y="0"/>
                      <a:pt x="3310" y="1001"/>
                      <a:pt x="3191" y="1001"/>
                    </a:cubicBezTo>
                    <a:cubicBezTo>
                      <a:pt x="3072" y="1001"/>
                      <a:pt x="905" y="1120"/>
                      <a:pt x="762" y="1822"/>
                    </a:cubicBezTo>
                    <a:cubicBezTo>
                      <a:pt x="619" y="2536"/>
                      <a:pt x="310" y="2786"/>
                      <a:pt x="191" y="2786"/>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3073075" y="3091925"/>
                <a:ext cx="866622" cy="1333691"/>
              </a:xfrm>
              <a:custGeom>
                <a:avLst/>
                <a:gdLst/>
                <a:ahLst/>
                <a:cxnLst/>
                <a:rect l="l" t="t" r="r" b="b"/>
                <a:pathLst>
                  <a:path w="9586" h="14752" extrusionOk="0">
                    <a:moveTo>
                      <a:pt x="4620" y="1917"/>
                    </a:moveTo>
                    <a:cubicBezTo>
                      <a:pt x="6049" y="4882"/>
                      <a:pt x="6382" y="6549"/>
                      <a:pt x="6490" y="7442"/>
                    </a:cubicBezTo>
                    <a:cubicBezTo>
                      <a:pt x="6597" y="8334"/>
                      <a:pt x="9585" y="13609"/>
                      <a:pt x="9585" y="13609"/>
                    </a:cubicBezTo>
                    <a:cubicBezTo>
                      <a:pt x="9502" y="13823"/>
                      <a:pt x="9538" y="14561"/>
                      <a:pt x="9383" y="14657"/>
                    </a:cubicBezTo>
                    <a:cubicBezTo>
                      <a:pt x="9228" y="14752"/>
                      <a:pt x="9014" y="14561"/>
                      <a:pt x="9014" y="14561"/>
                    </a:cubicBezTo>
                    <a:cubicBezTo>
                      <a:pt x="9014" y="14561"/>
                      <a:pt x="8490" y="13514"/>
                      <a:pt x="7490" y="12561"/>
                    </a:cubicBezTo>
                    <a:cubicBezTo>
                      <a:pt x="6478" y="11609"/>
                      <a:pt x="4799" y="11418"/>
                      <a:pt x="4620" y="7811"/>
                    </a:cubicBezTo>
                    <a:cubicBezTo>
                      <a:pt x="4620" y="7811"/>
                      <a:pt x="4418" y="6941"/>
                      <a:pt x="2489" y="4941"/>
                    </a:cubicBezTo>
                    <a:cubicBezTo>
                      <a:pt x="560" y="2929"/>
                      <a:pt x="1" y="750"/>
                      <a:pt x="1" y="750"/>
                    </a:cubicBezTo>
                    <a:lnTo>
                      <a:pt x="3656" y="0"/>
                    </a:ln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2934208" y="2909932"/>
                <a:ext cx="556624" cy="404845"/>
              </a:xfrm>
              <a:custGeom>
                <a:avLst/>
                <a:gdLst/>
                <a:ahLst/>
                <a:cxnLst/>
                <a:rect l="l" t="t" r="r" b="b"/>
                <a:pathLst>
                  <a:path w="6157" h="4478" extrusionOk="0">
                    <a:moveTo>
                      <a:pt x="4537" y="620"/>
                    </a:moveTo>
                    <a:cubicBezTo>
                      <a:pt x="5037" y="1751"/>
                      <a:pt x="6156" y="3930"/>
                      <a:pt x="6156" y="3930"/>
                    </a:cubicBezTo>
                    <a:cubicBezTo>
                      <a:pt x="6156" y="3930"/>
                      <a:pt x="5501" y="4263"/>
                      <a:pt x="4775" y="3394"/>
                    </a:cubicBezTo>
                    <a:cubicBezTo>
                      <a:pt x="4775" y="3394"/>
                      <a:pt x="4716" y="4156"/>
                      <a:pt x="3334" y="4287"/>
                    </a:cubicBezTo>
                    <a:cubicBezTo>
                      <a:pt x="1953" y="4406"/>
                      <a:pt x="691" y="4192"/>
                      <a:pt x="656" y="4478"/>
                    </a:cubicBezTo>
                    <a:cubicBezTo>
                      <a:pt x="656" y="4478"/>
                      <a:pt x="358" y="4287"/>
                      <a:pt x="537" y="3859"/>
                    </a:cubicBezTo>
                    <a:cubicBezTo>
                      <a:pt x="715" y="3430"/>
                      <a:pt x="608" y="2799"/>
                      <a:pt x="548" y="2632"/>
                    </a:cubicBezTo>
                    <a:cubicBezTo>
                      <a:pt x="501" y="2477"/>
                      <a:pt x="1" y="1418"/>
                      <a:pt x="763" y="703"/>
                    </a:cubicBezTo>
                    <a:cubicBezTo>
                      <a:pt x="1525" y="1"/>
                      <a:pt x="4537" y="620"/>
                      <a:pt x="4537" y="620"/>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3306689" y="2309345"/>
                <a:ext cx="213175" cy="329445"/>
              </a:xfrm>
              <a:custGeom>
                <a:avLst/>
                <a:gdLst/>
                <a:ahLst/>
                <a:cxnLst/>
                <a:rect l="l" t="t" r="r" b="b"/>
                <a:pathLst>
                  <a:path w="2358" h="3644" extrusionOk="0">
                    <a:moveTo>
                      <a:pt x="405" y="3644"/>
                    </a:moveTo>
                    <a:cubicBezTo>
                      <a:pt x="405" y="3644"/>
                      <a:pt x="893" y="2655"/>
                      <a:pt x="1096" y="2393"/>
                    </a:cubicBezTo>
                    <a:cubicBezTo>
                      <a:pt x="1096" y="2393"/>
                      <a:pt x="1155" y="2346"/>
                      <a:pt x="1310" y="2393"/>
                    </a:cubicBezTo>
                    <a:cubicBezTo>
                      <a:pt x="1477" y="2453"/>
                      <a:pt x="2358" y="1381"/>
                      <a:pt x="2358" y="1298"/>
                    </a:cubicBezTo>
                    <a:cubicBezTo>
                      <a:pt x="2358" y="1227"/>
                      <a:pt x="2262" y="834"/>
                      <a:pt x="2036" y="691"/>
                    </a:cubicBezTo>
                    <a:cubicBezTo>
                      <a:pt x="1798" y="548"/>
                      <a:pt x="1739" y="334"/>
                      <a:pt x="1500" y="322"/>
                    </a:cubicBezTo>
                    <a:cubicBezTo>
                      <a:pt x="1250" y="322"/>
                      <a:pt x="1131" y="298"/>
                      <a:pt x="1012" y="488"/>
                    </a:cubicBezTo>
                    <a:cubicBezTo>
                      <a:pt x="905" y="679"/>
                      <a:pt x="822" y="762"/>
                      <a:pt x="822" y="762"/>
                    </a:cubicBezTo>
                    <a:cubicBezTo>
                      <a:pt x="822" y="762"/>
                      <a:pt x="917" y="346"/>
                      <a:pt x="786" y="179"/>
                    </a:cubicBezTo>
                    <a:cubicBezTo>
                      <a:pt x="643" y="0"/>
                      <a:pt x="465" y="119"/>
                      <a:pt x="477" y="179"/>
                    </a:cubicBezTo>
                    <a:cubicBezTo>
                      <a:pt x="477" y="238"/>
                      <a:pt x="524" y="608"/>
                      <a:pt x="441" y="786"/>
                    </a:cubicBezTo>
                    <a:cubicBezTo>
                      <a:pt x="357" y="953"/>
                      <a:pt x="274" y="1370"/>
                      <a:pt x="619" y="1691"/>
                    </a:cubicBezTo>
                    <a:cubicBezTo>
                      <a:pt x="619" y="1691"/>
                      <a:pt x="596" y="1953"/>
                      <a:pt x="298" y="2227"/>
                    </a:cubicBezTo>
                    <a:cubicBezTo>
                      <a:pt x="0" y="2501"/>
                      <a:pt x="405" y="3644"/>
                      <a:pt x="405" y="36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3041884" y="1928271"/>
                <a:ext cx="285318" cy="315522"/>
              </a:xfrm>
              <a:custGeom>
                <a:avLst/>
                <a:gdLst/>
                <a:ahLst/>
                <a:cxnLst/>
                <a:rect l="l" t="t" r="r" b="b"/>
                <a:pathLst>
                  <a:path w="3156" h="3490" extrusionOk="0">
                    <a:moveTo>
                      <a:pt x="1322" y="858"/>
                    </a:moveTo>
                    <a:cubicBezTo>
                      <a:pt x="1239" y="1477"/>
                      <a:pt x="334" y="2644"/>
                      <a:pt x="0" y="3037"/>
                    </a:cubicBezTo>
                    <a:cubicBezTo>
                      <a:pt x="0" y="3037"/>
                      <a:pt x="905" y="2929"/>
                      <a:pt x="1822" y="3489"/>
                    </a:cubicBezTo>
                    <a:cubicBezTo>
                      <a:pt x="1822" y="3489"/>
                      <a:pt x="2084" y="2477"/>
                      <a:pt x="3036" y="1727"/>
                    </a:cubicBezTo>
                    <a:cubicBezTo>
                      <a:pt x="3036" y="1727"/>
                      <a:pt x="3156" y="489"/>
                      <a:pt x="2251" y="239"/>
                    </a:cubicBezTo>
                    <a:cubicBezTo>
                      <a:pt x="1334" y="1"/>
                      <a:pt x="1322" y="858"/>
                      <a:pt x="1322" y="8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886834" y="2190909"/>
                <a:ext cx="538271" cy="878490"/>
              </a:xfrm>
              <a:custGeom>
                <a:avLst/>
                <a:gdLst/>
                <a:ahLst/>
                <a:cxnLst/>
                <a:rect l="l" t="t" r="r" b="b"/>
                <a:pathLst>
                  <a:path w="5954" h="9717" extrusionOk="0">
                    <a:moveTo>
                      <a:pt x="1715" y="132"/>
                    </a:moveTo>
                    <a:cubicBezTo>
                      <a:pt x="263" y="334"/>
                      <a:pt x="1" y="2299"/>
                      <a:pt x="656" y="3537"/>
                    </a:cubicBezTo>
                    <a:cubicBezTo>
                      <a:pt x="1322" y="4775"/>
                      <a:pt x="1430" y="6716"/>
                      <a:pt x="239" y="8406"/>
                    </a:cubicBezTo>
                    <a:cubicBezTo>
                      <a:pt x="239" y="8406"/>
                      <a:pt x="560" y="9716"/>
                      <a:pt x="2489" y="9264"/>
                    </a:cubicBezTo>
                    <a:cubicBezTo>
                      <a:pt x="3858" y="8930"/>
                      <a:pt x="5942" y="8133"/>
                      <a:pt x="5954" y="8525"/>
                    </a:cubicBezTo>
                    <a:cubicBezTo>
                      <a:pt x="5954" y="8525"/>
                      <a:pt x="5775" y="7811"/>
                      <a:pt x="5502" y="7537"/>
                    </a:cubicBezTo>
                    <a:cubicBezTo>
                      <a:pt x="5228" y="7263"/>
                      <a:pt x="4954" y="4942"/>
                      <a:pt x="5073" y="4311"/>
                    </a:cubicBezTo>
                    <a:cubicBezTo>
                      <a:pt x="5204" y="3680"/>
                      <a:pt x="5382" y="2799"/>
                      <a:pt x="3537" y="584"/>
                    </a:cubicBezTo>
                    <a:cubicBezTo>
                      <a:pt x="3537" y="584"/>
                      <a:pt x="2680" y="1"/>
                      <a:pt x="1715" y="132"/>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642552" y="1788318"/>
                <a:ext cx="493069" cy="384413"/>
              </a:xfrm>
              <a:custGeom>
                <a:avLst/>
                <a:gdLst/>
                <a:ahLst/>
                <a:cxnLst/>
                <a:rect l="l" t="t" r="r" b="b"/>
                <a:pathLst>
                  <a:path w="5454" h="4252" extrusionOk="0">
                    <a:moveTo>
                      <a:pt x="5120" y="596"/>
                    </a:moveTo>
                    <a:cubicBezTo>
                      <a:pt x="5084" y="382"/>
                      <a:pt x="4906" y="179"/>
                      <a:pt x="4691" y="132"/>
                    </a:cubicBezTo>
                    <a:cubicBezTo>
                      <a:pt x="4465" y="84"/>
                      <a:pt x="4227" y="167"/>
                      <a:pt x="4096" y="358"/>
                    </a:cubicBezTo>
                    <a:cubicBezTo>
                      <a:pt x="4024" y="453"/>
                      <a:pt x="3965" y="584"/>
                      <a:pt x="3846" y="572"/>
                    </a:cubicBezTo>
                    <a:cubicBezTo>
                      <a:pt x="3703" y="560"/>
                      <a:pt x="3679" y="382"/>
                      <a:pt x="3620" y="263"/>
                    </a:cubicBezTo>
                    <a:cubicBezTo>
                      <a:pt x="3524" y="84"/>
                      <a:pt x="3310" y="1"/>
                      <a:pt x="3108" y="13"/>
                    </a:cubicBezTo>
                    <a:cubicBezTo>
                      <a:pt x="2905" y="25"/>
                      <a:pt x="2727" y="120"/>
                      <a:pt x="2548" y="215"/>
                    </a:cubicBezTo>
                    <a:cubicBezTo>
                      <a:pt x="2393" y="298"/>
                      <a:pt x="2227" y="394"/>
                      <a:pt x="2096" y="536"/>
                    </a:cubicBezTo>
                    <a:cubicBezTo>
                      <a:pt x="1977" y="679"/>
                      <a:pt x="1893" y="858"/>
                      <a:pt x="1905" y="1048"/>
                    </a:cubicBezTo>
                    <a:cubicBezTo>
                      <a:pt x="1917" y="1263"/>
                      <a:pt x="2072" y="1501"/>
                      <a:pt x="1953" y="1679"/>
                    </a:cubicBezTo>
                    <a:cubicBezTo>
                      <a:pt x="1893" y="1775"/>
                      <a:pt x="1786" y="1822"/>
                      <a:pt x="1679" y="1834"/>
                    </a:cubicBezTo>
                    <a:cubicBezTo>
                      <a:pt x="1572" y="1846"/>
                      <a:pt x="1453" y="1834"/>
                      <a:pt x="1346" y="1834"/>
                    </a:cubicBezTo>
                    <a:cubicBezTo>
                      <a:pt x="845" y="1834"/>
                      <a:pt x="357" y="2168"/>
                      <a:pt x="179" y="2632"/>
                    </a:cubicBezTo>
                    <a:cubicBezTo>
                      <a:pt x="0" y="3108"/>
                      <a:pt x="155" y="3680"/>
                      <a:pt x="536" y="4013"/>
                    </a:cubicBezTo>
                    <a:cubicBezTo>
                      <a:pt x="691" y="4156"/>
                      <a:pt x="905" y="4251"/>
                      <a:pt x="1107" y="4215"/>
                    </a:cubicBezTo>
                    <a:cubicBezTo>
                      <a:pt x="1322" y="4168"/>
                      <a:pt x="1488" y="3989"/>
                      <a:pt x="1560" y="3787"/>
                    </a:cubicBezTo>
                    <a:cubicBezTo>
                      <a:pt x="1643" y="3596"/>
                      <a:pt x="1655" y="3370"/>
                      <a:pt x="1655" y="3156"/>
                    </a:cubicBezTo>
                    <a:cubicBezTo>
                      <a:pt x="1655" y="2977"/>
                      <a:pt x="1655" y="2799"/>
                      <a:pt x="1738" y="2644"/>
                    </a:cubicBezTo>
                    <a:cubicBezTo>
                      <a:pt x="1822" y="2489"/>
                      <a:pt x="2024" y="2382"/>
                      <a:pt x="2179" y="2465"/>
                    </a:cubicBezTo>
                    <a:cubicBezTo>
                      <a:pt x="2358" y="2561"/>
                      <a:pt x="2346" y="2811"/>
                      <a:pt x="2417" y="3001"/>
                    </a:cubicBezTo>
                    <a:cubicBezTo>
                      <a:pt x="2524" y="3263"/>
                      <a:pt x="2810" y="3430"/>
                      <a:pt x="3096" y="3418"/>
                    </a:cubicBezTo>
                    <a:cubicBezTo>
                      <a:pt x="3382" y="3406"/>
                      <a:pt x="3655" y="3239"/>
                      <a:pt x="3810" y="3001"/>
                    </a:cubicBezTo>
                    <a:cubicBezTo>
                      <a:pt x="3977" y="2763"/>
                      <a:pt x="4036" y="2477"/>
                      <a:pt x="4036" y="2191"/>
                    </a:cubicBezTo>
                    <a:cubicBezTo>
                      <a:pt x="4036" y="2096"/>
                      <a:pt x="4024" y="2001"/>
                      <a:pt x="4060" y="1918"/>
                    </a:cubicBezTo>
                    <a:cubicBezTo>
                      <a:pt x="4108" y="1834"/>
                      <a:pt x="4203" y="1775"/>
                      <a:pt x="4286" y="1822"/>
                    </a:cubicBezTo>
                    <a:cubicBezTo>
                      <a:pt x="4382" y="1858"/>
                      <a:pt x="4382" y="1989"/>
                      <a:pt x="4453" y="2060"/>
                    </a:cubicBezTo>
                    <a:cubicBezTo>
                      <a:pt x="4548" y="2156"/>
                      <a:pt x="4739" y="2084"/>
                      <a:pt x="4822" y="1965"/>
                    </a:cubicBezTo>
                    <a:cubicBezTo>
                      <a:pt x="4906" y="1846"/>
                      <a:pt x="4929" y="1703"/>
                      <a:pt x="5001" y="1572"/>
                    </a:cubicBezTo>
                    <a:cubicBezTo>
                      <a:pt x="5072" y="1453"/>
                      <a:pt x="5215" y="1358"/>
                      <a:pt x="5358" y="1406"/>
                    </a:cubicBezTo>
                    <a:cubicBezTo>
                      <a:pt x="5453" y="1239"/>
                      <a:pt x="5382" y="1168"/>
                      <a:pt x="5275" y="1072"/>
                    </a:cubicBezTo>
                    <a:cubicBezTo>
                      <a:pt x="5120" y="929"/>
                      <a:pt x="5156" y="787"/>
                      <a:pt x="5120" y="596"/>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3397096" y="1893554"/>
                <a:ext cx="124307" cy="56776"/>
              </a:xfrm>
              <a:custGeom>
                <a:avLst/>
                <a:gdLst/>
                <a:ahLst/>
                <a:cxnLst/>
                <a:rect l="l" t="t" r="r" b="b"/>
                <a:pathLst>
                  <a:path w="1375" h="628" extrusionOk="0">
                    <a:moveTo>
                      <a:pt x="1248" y="0"/>
                    </a:moveTo>
                    <a:cubicBezTo>
                      <a:pt x="913" y="0"/>
                      <a:pt x="0" y="265"/>
                      <a:pt x="0" y="265"/>
                    </a:cubicBezTo>
                    <a:lnTo>
                      <a:pt x="12" y="623"/>
                    </a:lnTo>
                    <a:cubicBezTo>
                      <a:pt x="58" y="626"/>
                      <a:pt x="103" y="628"/>
                      <a:pt x="148" y="628"/>
                    </a:cubicBezTo>
                    <a:cubicBezTo>
                      <a:pt x="833" y="628"/>
                      <a:pt x="1358" y="219"/>
                      <a:pt x="1370" y="51"/>
                    </a:cubicBezTo>
                    <a:cubicBezTo>
                      <a:pt x="1374" y="15"/>
                      <a:pt x="1327" y="0"/>
                      <a:pt x="1248" y="0"/>
                    </a:cubicBezTo>
                    <a:close/>
                  </a:path>
                </a:pathLst>
              </a:custGeom>
              <a:solidFill>
                <a:srgbClr val="E960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3136631" y="1865799"/>
                <a:ext cx="188404" cy="215441"/>
              </a:xfrm>
              <a:custGeom>
                <a:avLst/>
                <a:gdLst/>
                <a:ahLst/>
                <a:cxnLst/>
                <a:rect l="l" t="t" r="r" b="b"/>
                <a:pathLst>
                  <a:path w="2084" h="2383" extrusionOk="0">
                    <a:moveTo>
                      <a:pt x="72" y="1180"/>
                    </a:moveTo>
                    <a:cubicBezTo>
                      <a:pt x="0" y="1346"/>
                      <a:pt x="48" y="1596"/>
                      <a:pt x="119" y="1858"/>
                    </a:cubicBezTo>
                    <a:cubicBezTo>
                      <a:pt x="179" y="2132"/>
                      <a:pt x="345" y="2073"/>
                      <a:pt x="524" y="2227"/>
                    </a:cubicBezTo>
                    <a:cubicBezTo>
                      <a:pt x="714" y="2382"/>
                      <a:pt x="965" y="1680"/>
                      <a:pt x="1000" y="1394"/>
                    </a:cubicBezTo>
                    <a:cubicBezTo>
                      <a:pt x="1048" y="1108"/>
                      <a:pt x="1393" y="1501"/>
                      <a:pt x="1643" y="1287"/>
                    </a:cubicBezTo>
                    <a:cubicBezTo>
                      <a:pt x="1881" y="1061"/>
                      <a:pt x="2084" y="549"/>
                      <a:pt x="2060" y="394"/>
                    </a:cubicBezTo>
                    <a:cubicBezTo>
                      <a:pt x="2024" y="251"/>
                      <a:pt x="595" y="1"/>
                      <a:pt x="72" y="118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3199013" y="1901330"/>
                <a:ext cx="208926" cy="214356"/>
              </a:xfrm>
              <a:custGeom>
                <a:avLst/>
                <a:gdLst/>
                <a:ahLst/>
                <a:cxnLst/>
                <a:rect l="l" t="t" r="r" b="b"/>
                <a:pathLst>
                  <a:path w="2311" h="2371" extrusionOk="0">
                    <a:moveTo>
                      <a:pt x="1370" y="1"/>
                    </a:moveTo>
                    <a:cubicBezTo>
                      <a:pt x="1144" y="132"/>
                      <a:pt x="1084" y="382"/>
                      <a:pt x="1048" y="596"/>
                    </a:cubicBezTo>
                    <a:cubicBezTo>
                      <a:pt x="1013" y="810"/>
                      <a:pt x="703" y="882"/>
                      <a:pt x="560" y="691"/>
                    </a:cubicBezTo>
                    <a:cubicBezTo>
                      <a:pt x="429" y="501"/>
                      <a:pt x="251" y="465"/>
                      <a:pt x="132" y="584"/>
                    </a:cubicBezTo>
                    <a:cubicBezTo>
                      <a:pt x="1" y="691"/>
                      <a:pt x="191" y="1144"/>
                      <a:pt x="394" y="1180"/>
                    </a:cubicBezTo>
                    <a:cubicBezTo>
                      <a:pt x="584" y="1215"/>
                      <a:pt x="584" y="1061"/>
                      <a:pt x="620" y="1049"/>
                    </a:cubicBezTo>
                    <a:cubicBezTo>
                      <a:pt x="667" y="1037"/>
                      <a:pt x="632" y="1227"/>
                      <a:pt x="727" y="1596"/>
                    </a:cubicBezTo>
                    <a:cubicBezTo>
                      <a:pt x="822" y="1965"/>
                      <a:pt x="1191" y="2370"/>
                      <a:pt x="1501" y="2287"/>
                    </a:cubicBezTo>
                    <a:cubicBezTo>
                      <a:pt x="1810" y="2203"/>
                      <a:pt x="2013" y="1703"/>
                      <a:pt x="2025" y="1572"/>
                    </a:cubicBezTo>
                    <a:cubicBezTo>
                      <a:pt x="2049" y="1453"/>
                      <a:pt x="2263" y="1501"/>
                      <a:pt x="2287" y="1406"/>
                    </a:cubicBezTo>
                    <a:cubicBezTo>
                      <a:pt x="2310" y="1322"/>
                      <a:pt x="2120" y="1084"/>
                      <a:pt x="2144" y="1001"/>
                    </a:cubicBezTo>
                    <a:cubicBezTo>
                      <a:pt x="2180" y="918"/>
                      <a:pt x="2287" y="894"/>
                      <a:pt x="2287" y="346"/>
                    </a:cubicBezTo>
                    <a:cubicBezTo>
                      <a:pt x="2287" y="346"/>
                      <a:pt x="1870" y="382"/>
                      <a:pt x="1370"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3097846" y="1776475"/>
                <a:ext cx="424180" cy="203507"/>
              </a:xfrm>
              <a:custGeom>
                <a:avLst/>
                <a:gdLst/>
                <a:ahLst/>
                <a:cxnLst/>
                <a:rect l="l" t="t" r="r" b="b"/>
                <a:pathLst>
                  <a:path w="4692" h="2251" extrusionOk="0">
                    <a:moveTo>
                      <a:pt x="477" y="2251"/>
                    </a:moveTo>
                    <a:cubicBezTo>
                      <a:pt x="358" y="2168"/>
                      <a:pt x="322" y="1775"/>
                      <a:pt x="227" y="1620"/>
                    </a:cubicBezTo>
                    <a:cubicBezTo>
                      <a:pt x="131" y="1465"/>
                      <a:pt x="0" y="1084"/>
                      <a:pt x="905" y="560"/>
                    </a:cubicBezTo>
                    <a:cubicBezTo>
                      <a:pt x="1798" y="25"/>
                      <a:pt x="2394" y="1"/>
                      <a:pt x="2632" y="191"/>
                    </a:cubicBezTo>
                    <a:cubicBezTo>
                      <a:pt x="2858" y="370"/>
                      <a:pt x="3334" y="834"/>
                      <a:pt x="3406" y="977"/>
                    </a:cubicBezTo>
                    <a:cubicBezTo>
                      <a:pt x="3406" y="977"/>
                      <a:pt x="3739" y="1096"/>
                      <a:pt x="4191" y="1120"/>
                    </a:cubicBezTo>
                    <a:cubicBezTo>
                      <a:pt x="4632" y="1144"/>
                      <a:pt x="4692" y="1215"/>
                      <a:pt x="4680" y="1346"/>
                    </a:cubicBezTo>
                    <a:cubicBezTo>
                      <a:pt x="4680" y="1346"/>
                      <a:pt x="4680" y="1275"/>
                      <a:pt x="4513" y="1382"/>
                    </a:cubicBezTo>
                    <a:cubicBezTo>
                      <a:pt x="4287" y="1549"/>
                      <a:pt x="3965" y="1691"/>
                      <a:pt x="3406" y="1727"/>
                    </a:cubicBezTo>
                    <a:cubicBezTo>
                      <a:pt x="2858" y="1763"/>
                      <a:pt x="2489" y="1382"/>
                      <a:pt x="2489" y="1382"/>
                    </a:cubicBezTo>
                    <a:cubicBezTo>
                      <a:pt x="2489" y="1382"/>
                      <a:pt x="1584" y="1596"/>
                      <a:pt x="477" y="2251"/>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907357" y="2329778"/>
                <a:ext cx="134613" cy="169062"/>
              </a:xfrm>
              <a:custGeom>
                <a:avLst/>
                <a:gdLst/>
                <a:ahLst/>
                <a:cxnLst/>
                <a:rect l="l" t="t" r="r" b="b"/>
                <a:pathLst>
                  <a:path w="1489" h="1870" extrusionOk="0">
                    <a:moveTo>
                      <a:pt x="1488" y="1751"/>
                    </a:moveTo>
                    <a:cubicBezTo>
                      <a:pt x="1322" y="1870"/>
                      <a:pt x="24" y="560"/>
                      <a:pt x="12" y="524"/>
                    </a:cubicBezTo>
                    <a:cubicBezTo>
                      <a:pt x="0" y="501"/>
                      <a:pt x="1286" y="1"/>
                      <a:pt x="1286"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613441" y="2299671"/>
                <a:ext cx="583474" cy="660969"/>
              </a:xfrm>
              <a:custGeom>
                <a:avLst/>
                <a:gdLst/>
                <a:ahLst/>
                <a:cxnLst/>
                <a:rect l="l" t="t" r="r" b="b"/>
                <a:pathLst>
                  <a:path w="6454" h="7311" extrusionOk="0">
                    <a:moveTo>
                      <a:pt x="2715" y="0"/>
                    </a:moveTo>
                    <a:cubicBezTo>
                      <a:pt x="1263" y="1072"/>
                      <a:pt x="96" y="2655"/>
                      <a:pt x="84" y="3012"/>
                    </a:cubicBezTo>
                    <a:cubicBezTo>
                      <a:pt x="1" y="4906"/>
                      <a:pt x="3120" y="5251"/>
                      <a:pt x="3989" y="5834"/>
                    </a:cubicBezTo>
                    <a:cubicBezTo>
                      <a:pt x="3989" y="5834"/>
                      <a:pt x="4156" y="6465"/>
                      <a:pt x="4358" y="6620"/>
                    </a:cubicBezTo>
                    <a:cubicBezTo>
                      <a:pt x="4573" y="6775"/>
                      <a:pt x="5466" y="7061"/>
                      <a:pt x="5775" y="7192"/>
                    </a:cubicBezTo>
                    <a:cubicBezTo>
                      <a:pt x="6073" y="7311"/>
                      <a:pt x="6454" y="6703"/>
                      <a:pt x="6442" y="6406"/>
                    </a:cubicBezTo>
                    <a:cubicBezTo>
                      <a:pt x="6430" y="6108"/>
                      <a:pt x="5859" y="5739"/>
                      <a:pt x="5859" y="5739"/>
                    </a:cubicBezTo>
                    <a:cubicBezTo>
                      <a:pt x="5859" y="5739"/>
                      <a:pt x="6251" y="5763"/>
                      <a:pt x="6263" y="5668"/>
                    </a:cubicBezTo>
                    <a:cubicBezTo>
                      <a:pt x="6275" y="5572"/>
                      <a:pt x="5906" y="5489"/>
                      <a:pt x="5823" y="5287"/>
                    </a:cubicBezTo>
                    <a:cubicBezTo>
                      <a:pt x="5739" y="5096"/>
                      <a:pt x="5585" y="4953"/>
                      <a:pt x="5251" y="5108"/>
                    </a:cubicBezTo>
                    <a:cubicBezTo>
                      <a:pt x="4918" y="5263"/>
                      <a:pt x="4418" y="5453"/>
                      <a:pt x="4299" y="5406"/>
                    </a:cubicBezTo>
                    <a:cubicBezTo>
                      <a:pt x="4192" y="5346"/>
                      <a:pt x="2918" y="4525"/>
                      <a:pt x="2632" y="4024"/>
                    </a:cubicBezTo>
                    <a:cubicBezTo>
                      <a:pt x="2334" y="3512"/>
                      <a:pt x="2084" y="2953"/>
                      <a:pt x="1894" y="2679"/>
                    </a:cubicBezTo>
                    <a:cubicBezTo>
                      <a:pt x="1691" y="2393"/>
                      <a:pt x="4323" y="1262"/>
                      <a:pt x="4323" y="1262"/>
                    </a:cubicBezTo>
                    <a:cubicBezTo>
                      <a:pt x="4323" y="1262"/>
                      <a:pt x="3942" y="548"/>
                      <a:pt x="2715"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858898" y="2167222"/>
                <a:ext cx="318678" cy="320856"/>
              </a:xfrm>
              <a:custGeom>
                <a:avLst/>
                <a:gdLst/>
                <a:ahLst/>
                <a:cxnLst/>
                <a:rect l="l" t="t" r="r" b="b"/>
                <a:pathLst>
                  <a:path w="3525" h="3549" extrusionOk="0">
                    <a:moveTo>
                      <a:pt x="0" y="1465"/>
                    </a:moveTo>
                    <a:cubicBezTo>
                      <a:pt x="917" y="644"/>
                      <a:pt x="2310" y="1"/>
                      <a:pt x="2917" y="632"/>
                    </a:cubicBezTo>
                    <a:cubicBezTo>
                      <a:pt x="3525" y="1263"/>
                      <a:pt x="3298" y="2525"/>
                      <a:pt x="2024" y="3549"/>
                    </a:cubicBezTo>
                    <a:cubicBezTo>
                      <a:pt x="2024" y="3549"/>
                      <a:pt x="1798" y="2394"/>
                      <a:pt x="0" y="1465"/>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43"/>
            <p:cNvGrpSpPr/>
            <p:nvPr/>
          </p:nvGrpSpPr>
          <p:grpSpPr>
            <a:xfrm>
              <a:off x="340950" y="1651436"/>
              <a:ext cx="1684750" cy="2925987"/>
              <a:chOff x="188550" y="1499036"/>
              <a:chExt cx="1684750" cy="2925987"/>
            </a:xfrm>
          </p:grpSpPr>
          <p:sp>
            <p:nvSpPr>
              <p:cNvPr id="600" name="Google Shape;600;p43"/>
              <p:cNvSpPr/>
              <p:nvPr/>
            </p:nvSpPr>
            <p:spPr>
              <a:xfrm>
                <a:off x="349091" y="2832218"/>
                <a:ext cx="1150760" cy="1055295"/>
              </a:xfrm>
              <a:custGeom>
                <a:avLst/>
                <a:gdLst/>
                <a:ahLst/>
                <a:cxnLst/>
                <a:rect l="l" t="t" r="r" b="b"/>
                <a:pathLst>
                  <a:path w="11777" h="10800" extrusionOk="0">
                    <a:moveTo>
                      <a:pt x="11776" y="1"/>
                    </a:moveTo>
                    <a:cubicBezTo>
                      <a:pt x="11514" y="3525"/>
                      <a:pt x="8204" y="6799"/>
                      <a:pt x="7002" y="7394"/>
                    </a:cubicBezTo>
                    <a:cubicBezTo>
                      <a:pt x="5787" y="8002"/>
                      <a:pt x="965" y="10597"/>
                      <a:pt x="691" y="10704"/>
                    </a:cubicBezTo>
                    <a:cubicBezTo>
                      <a:pt x="418" y="10800"/>
                      <a:pt x="120" y="10585"/>
                      <a:pt x="72" y="10347"/>
                    </a:cubicBezTo>
                    <a:cubicBezTo>
                      <a:pt x="1" y="9942"/>
                      <a:pt x="370" y="9776"/>
                      <a:pt x="370" y="9776"/>
                    </a:cubicBezTo>
                    <a:cubicBezTo>
                      <a:pt x="370" y="9776"/>
                      <a:pt x="1001" y="9490"/>
                      <a:pt x="1584" y="8978"/>
                    </a:cubicBezTo>
                    <a:cubicBezTo>
                      <a:pt x="2346" y="8311"/>
                      <a:pt x="2525" y="6966"/>
                      <a:pt x="3608" y="6620"/>
                    </a:cubicBezTo>
                    <a:cubicBezTo>
                      <a:pt x="4692" y="6263"/>
                      <a:pt x="5204" y="6787"/>
                      <a:pt x="5490" y="6489"/>
                    </a:cubicBezTo>
                    <a:cubicBezTo>
                      <a:pt x="5740" y="6239"/>
                      <a:pt x="7335" y="2525"/>
                      <a:pt x="7752" y="1536"/>
                    </a:cubicBezTo>
                    <a:cubicBezTo>
                      <a:pt x="8157" y="536"/>
                      <a:pt x="11776" y="1"/>
                      <a:pt x="11776"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188550" y="3767615"/>
                <a:ext cx="256104" cy="438631"/>
              </a:xfrm>
              <a:custGeom>
                <a:avLst/>
                <a:gdLst/>
                <a:ahLst/>
                <a:cxnLst/>
                <a:rect l="l" t="t" r="r" b="b"/>
                <a:pathLst>
                  <a:path w="2621" h="4489" extrusionOk="0">
                    <a:moveTo>
                      <a:pt x="2013" y="203"/>
                    </a:moveTo>
                    <a:cubicBezTo>
                      <a:pt x="1834" y="48"/>
                      <a:pt x="1561" y="0"/>
                      <a:pt x="1430" y="60"/>
                    </a:cubicBezTo>
                    <a:cubicBezTo>
                      <a:pt x="1310" y="119"/>
                      <a:pt x="560" y="226"/>
                      <a:pt x="406" y="250"/>
                    </a:cubicBezTo>
                    <a:cubicBezTo>
                      <a:pt x="251" y="274"/>
                      <a:pt x="1" y="619"/>
                      <a:pt x="287" y="1107"/>
                    </a:cubicBezTo>
                    <a:cubicBezTo>
                      <a:pt x="572" y="1596"/>
                      <a:pt x="572" y="1977"/>
                      <a:pt x="548" y="2548"/>
                    </a:cubicBezTo>
                    <a:cubicBezTo>
                      <a:pt x="513" y="3120"/>
                      <a:pt x="632" y="3834"/>
                      <a:pt x="1168" y="4167"/>
                    </a:cubicBezTo>
                    <a:cubicBezTo>
                      <a:pt x="1703" y="4489"/>
                      <a:pt x="1906" y="4417"/>
                      <a:pt x="1953" y="4358"/>
                    </a:cubicBezTo>
                    <a:cubicBezTo>
                      <a:pt x="2001" y="4286"/>
                      <a:pt x="2144" y="4036"/>
                      <a:pt x="2072" y="3905"/>
                    </a:cubicBezTo>
                    <a:cubicBezTo>
                      <a:pt x="2001" y="3786"/>
                      <a:pt x="1894" y="3358"/>
                      <a:pt x="1953" y="3215"/>
                    </a:cubicBezTo>
                    <a:cubicBezTo>
                      <a:pt x="2025" y="3072"/>
                      <a:pt x="2620" y="1762"/>
                      <a:pt x="2620" y="1512"/>
                    </a:cubicBezTo>
                    <a:cubicBezTo>
                      <a:pt x="2608" y="1262"/>
                      <a:pt x="2453" y="1096"/>
                      <a:pt x="2299" y="1048"/>
                    </a:cubicBezTo>
                    <a:cubicBezTo>
                      <a:pt x="2144" y="1012"/>
                      <a:pt x="1799" y="976"/>
                      <a:pt x="1751" y="679"/>
                    </a:cubicBezTo>
                    <a:cubicBezTo>
                      <a:pt x="1715" y="417"/>
                      <a:pt x="2013" y="203"/>
                      <a:pt x="2013" y="20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1432228" y="2032934"/>
                <a:ext cx="368865" cy="505076"/>
              </a:xfrm>
              <a:custGeom>
                <a:avLst/>
                <a:gdLst/>
                <a:ahLst/>
                <a:cxnLst/>
                <a:rect l="l" t="t" r="r" b="b"/>
                <a:pathLst>
                  <a:path w="3775" h="5169" extrusionOk="0">
                    <a:moveTo>
                      <a:pt x="1048" y="1"/>
                    </a:moveTo>
                    <a:cubicBezTo>
                      <a:pt x="1691" y="358"/>
                      <a:pt x="1906" y="299"/>
                      <a:pt x="1917" y="989"/>
                    </a:cubicBezTo>
                    <a:cubicBezTo>
                      <a:pt x="1917" y="1692"/>
                      <a:pt x="2179" y="3192"/>
                      <a:pt x="2465" y="3680"/>
                    </a:cubicBezTo>
                    <a:cubicBezTo>
                      <a:pt x="2465" y="3680"/>
                      <a:pt x="2656" y="3442"/>
                      <a:pt x="2953" y="3323"/>
                    </a:cubicBezTo>
                    <a:cubicBezTo>
                      <a:pt x="3239" y="3204"/>
                      <a:pt x="3418" y="2847"/>
                      <a:pt x="3418" y="2847"/>
                    </a:cubicBezTo>
                    <a:lnTo>
                      <a:pt x="3775" y="3073"/>
                    </a:lnTo>
                    <a:cubicBezTo>
                      <a:pt x="3775" y="3073"/>
                      <a:pt x="3358" y="4954"/>
                      <a:pt x="2346" y="5061"/>
                    </a:cubicBezTo>
                    <a:cubicBezTo>
                      <a:pt x="1334" y="5168"/>
                      <a:pt x="1" y="632"/>
                      <a:pt x="1" y="632"/>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1718426" y="2148136"/>
                <a:ext cx="154874" cy="199040"/>
              </a:xfrm>
              <a:custGeom>
                <a:avLst/>
                <a:gdLst/>
                <a:ahLst/>
                <a:cxnLst/>
                <a:rect l="l" t="t" r="r" b="b"/>
                <a:pathLst>
                  <a:path w="1585" h="2037" extrusionOk="0">
                    <a:moveTo>
                      <a:pt x="215" y="227"/>
                    </a:moveTo>
                    <a:cubicBezTo>
                      <a:pt x="215" y="227"/>
                      <a:pt x="310" y="1"/>
                      <a:pt x="501" y="72"/>
                    </a:cubicBezTo>
                    <a:cubicBezTo>
                      <a:pt x="703" y="144"/>
                      <a:pt x="822" y="322"/>
                      <a:pt x="1203" y="477"/>
                    </a:cubicBezTo>
                    <a:cubicBezTo>
                      <a:pt x="1584" y="620"/>
                      <a:pt x="1394" y="1775"/>
                      <a:pt x="1274" y="1870"/>
                    </a:cubicBezTo>
                    <a:cubicBezTo>
                      <a:pt x="1155" y="1965"/>
                      <a:pt x="774" y="2037"/>
                      <a:pt x="643" y="1953"/>
                    </a:cubicBezTo>
                    <a:cubicBezTo>
                      <a:pt x="501" y="1870"/>
                      <a:pt x="382" y="1620"/>
                      <a:pt x="227" y="1418"/>
                    </a:cubicBezTo>
                    <a:cubicBezTo>
                      <a:pt x="84" y="1215"/>
                      <a:pt x="1" y="429"/>
                      <a:pt x="60" y="358"/>
                    </a:cubicBezTo>
                    <a:cubicBezTo>
                      <a:pt x="120" y="298"/>
                      <a:pt x="215" y="227"/>
                      <a:pt x="215" y="227"/>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1162347" y="2797335"/>
                <a:ext cx="677148" cy="1457773"/>
              </a:xfrm>
              <a:custGeom>
                <a:avLst/>
                <a:gdLst/>
                <a:ahLst/>
                <a:cxnLst/>
                <a:rect l="l" t="t" r="r" b="b"/>
                <a:pathLst>
                  <a:path w="6930" h="14919" extrusionOk="0">
                    <a:moveTo>
                      <a:pt x="0" y="1786"/>
                    </a:moveTo>
                    <a:cubicBezTo>
                      <a:pt x="858" y="4203"/>
                      <a:pt x="3894" y="6144"/>
                      <a:pt x="4394" y="6454"/>
                    </a:cubicBezTo>
                    <a:cubicBezTo>
                      <a:pt x="4882" y="6763"/>
                      <a:pt x="4501" y="7644"/>
                      <a:pt x="4048" y="7799"/>
                    </a:cubicBezTo>
                    <a:cubicBezTo>
                      <a:pt x="3608" y="7954"/>
                      <a:pt x="2524" y="8835"/>
                      <a:pt x="2524" y="10252"/>
                    </a:cubicBezTo>
                    <a:cubicBezTo>
                      <a:pt x="2513" y="11668"/>
                      <a:pt x="1965" y="14026"/>
                      <a:pt x="1846" y="14395"/>
                    </a:cubicBezTo>
                    <a:cubicBezTo>
                      <a:pt x="1727" y="14764"/>
                      <a:pt x="2524" y="14919"/>
                      <a:pt x="2810" y="14502"/>
                    </a:cubicBezTo>
                    <a:cubicBezTo>
                      <a:pt x="3096" y="14074"/>
                      <a:pt x="4989" y="10156"/>
                      <a:pt x="5953" y="8704"/>
                    </a:cubicBezTo>
                    <a:cubicBezTo>
                      <a:pt x="6918" y="7239"/>
                      <a:pt x="6930" y="7037"/>
                      <a:pt x="6835" y="6656"/>
                    </a:cubicBezTo>
                    <a:cubicBezTo>
                      <a:pt x="6727" y="6275"/>
                      <a:pt x="4203" y="1405"/>
                      <a:pt x="3751" y="703"/>
                    </a:cubicBezTo>
                    <a:cubicBezTo>
                      <a:pt x="3298" y="0"/>
                      <a:pt x="0" y="1786"/>
                      <a:pt x="0" y="178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1265824" y="4151525"/>
                <a:ext cx="438729" cy="273497"/>
              </a:xfrm>
              <a:custGeom>
                <a:avLst/>
                <a:gdLst/>
                <a:ahLst/>
                <a:cxnLst/>
                <a:rect l="l" t="t" r="r" b="b"/>
                <a:pathLst>
                  <a:path w="4490" h="2799" extrusionOk="0">
                    <a:moveTo>
                      <a:pt x="858" y="298"/>
                    </a:moveTo>
                    <a:cubicBezTo>
                      <a:pt x="858" y="298"/>
                      <a:pt x="644" y="322"/>
                      <a:pt x="561" y="393"/>
                    </a:cubicBezTo>
                    <a:cubicBezTo>
                      <a:pt x="489" y="465"/>
                      <a:pt x="358" y="691"/>
                      <a:pt x="358" y="691"/>
                    </a:cubicBezTo>
                    <a:cubicBezTo>
                      <a:pt x="358" y="691"/>
                      <a:pt x="108" y="1679"/>
                      <a:pt x="72" y="1810"/>
                    </a:cubicBezTo>
                    <a:cubicBezTo>
                      <a:pt x="1" y="2084"/>
                      <a:pt x="156" y="2322"/>
                      <a:pt x="394" y="2310"/>
                    </a:cubicBezTo>
                    <a:cubicBezTo>
                      <a:pt x="692" y="2286"/>
                      <a:pt x="1346" y="2298"/>
                      <a:pt x="1930" y="2548"/>
                    </a:cubicBezTo>
                    <a:cubicBezTo>
                      <a:pt x="2525" y="2798"/>
                      <a:pt x="4263" y="2536"/>
                      <a:pt x="4371" y="2334"/>
                    </a:cubicBezTo>
                    <a:cubicBezTo>
                      <a:pt x="4490" y="2131"/>
                      <a:pt x="4359" y="1881"/>
                      <a:pt x="4287" y="1822"/>
                    </a:cubicBezTo>
                    <a:cubicBezTo>
                      <a:pt x="4204" y="1750"/>
                      <a:pt x="3549" y="1536"/>
                      <a:pt x="3442" y="1369"/>
                    </a:cubicBezTo>
                    <a:cubicBezTo>
                      <a:pt x="3335" y="1203"/>
                      <a:pt x="2644" y="619"/>
                      <a:pt x="2632" y="476"/>
                    </a:cubicBezTo>
                    <a:cubicBezTo>
                      <a:pt x="2620" y="322"/>
                      <a:pt x="2418" y="0"/>
                      <a:pt x="1942" y="191"/>
                    </a:cubicBezTo>
                    <a:cubicBezTo>
                      <a:pt x="1465" y="393"/>
                      <a:pt x="1656" y="822"/>
                      <a:pt x="1406" y="846"/>
                    </a:cubicBezTo>
                    <a:cubicBezTo>
                      <a:pt x="632" y="941"/>
                      <a:pt x="858" y="298"/>
                      <a:pt x="858" y="298"/>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172802" y="2640409"/>
                <a:ext cx="76900" cy="44166"/>
              </a:xfrm>
              <a:custGeom>
                <a:avLst/>
                <a:gdLst/>
                <a:ahLst/>
                <a:cxnLst/>
                <a:rect l="l" t="t" r="r" b="b"/>
                <a:pathLst>
                  <a:path w="787" h="452" extrusionOk="0">
                    <a:moveTo>
                      <a:pt x="243" y="1"/>
                    </a:moveTo>
                    <a:cubicBezTo>
                      <a:pt x="149" y="1"/>
                      <a:pt x="73" y="22"/>
                      <a:pt x="48" y="82"/>
                    </a:cubicBezTo>
                    <a:cubicBezTo>
                      <a:pt x="0" y="225"/>
                      <a:pt x="489" y="451"/>
                      <a:pt x="489" y="451"/>
                    </a:cubicBezTo>
                    <a:lnTo>
                      <a:pt x="786" y="118"/>
                    </a:lnTo>
                    <a:cubicBezTo>
                      <a:pt x="786" y="118"/>
                      <a:pt x="464" y="1"/>
                      <a:pt x="243" y="1"/>
                    </a:cubicBezTo>
                    <a:close/>
                  </a:path>
                </a:pathLst>
              </a:custGeom>
              <a:solidFill>
                <a:srgbClr val="E960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491539" y="2704411"/>
                <a:ext cx="96638" cy="34688"/>
              </a:xfrm>
              <a:custGeom>
                <a:avLst/>
                <a:gdLst/>
                <a:ahLst/>
                <a:cxnLst/>
                <a:rect l="l" t="t" r="r" b="b"/>
                <a:pathLst>
                  <a:path w="989" h="355" extrusionOk="0">
                    <a:moveTo>
                      <a:pt x="355" y="0"/>
                    </a:moveTo>
                    <a:cubicBezTo>
                      <a:pt x="167" y="0"/>
                      <a:pt x="1" y="11"/>
                      <a:pt x="1" y="11"/>
                    </a:cubicBezTo>
                    <a:lnTo>
                      <a:pt x="84" y="344"/>
                    </a:lnTo>
                    <a:cubicBezTo>
                      <a:pt x="84" y="344"/>
                      <a:pt x="184" y="355"/>
                      <a:pt x="324" y="355"/>
                    </a:cubicBezTo>
                    <a:cubicBezTo>
                      <a:pt x="481" y="355"/>
                      <a:pt x="688" y="341"/>
                      <a:pt x="858" y="285"/>
                    </a:cubicBezTo>
                    <a:cubicBezTo>
                      <a:pt x="858" y="285"/>
                      <a:pt x="989" y="177"/>
                      <a:pt x="870" y="70"/>
                    </a:cubicBezTo>
                    <a:cubicBezTo>
                      <a:pt x="807" y="14"/>
                      <a:pt x="567" y="0"/>
                      <a:pt x="355" y="0"/>
                    </a:cubicBezTo>
                    <a:close/>
                  </a:path>
                </a:pathLst>
              </a:custGeom>
              <a:solidFill>
                <a:srgbClr val="E960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1083200" y="2676367"/>
                <a:ext cx="435211" cy="384010"/>
              </a:xfrm>
              <a:custGeom>
                <a:avLst/>
                <a:gdLst/>
                <a:ahLst/>
                <a:cxnLst/>
                <a:rect l="l" t="t" r="r" b="b"/>
                <a:pathLst>
                  <a:path w="4454" h="3930" extrusionOk="0">
                    <a:moveTo>
                      <a:pt x="4454" y="0"/>
                    </a:moveTo>
                    <a:cubicBezTo>
                      <a:pt x="4358" y="822"/>
                      <a:pt x="4299" y="1548"/>
                      <a:pt x="4275" y="1774"/>
                    </a:cubicBezTo>
                    <a:cubicBezTo>
                      <a:pt x="4239" y="2012"/>
                      <a:pt x="1191" y="3929"/>
                      <a:pt x="667" y="3870"/>
                    </a:cubicBezTo>
                    <a:cubicBezTo>
                      <a:pt x="167" y="3810"/>
                      <a:pt x="1" y="3703"/>
                      <a:pt x="25" y="3632"/>
                    </a:cubicBezTo>
                    <a:cubicBezTo>
                      <a:pt x="48" y="3548"/>
                      <a:pt x="465" y="2489"/>
                      <a:pt x="465" y="2489"/>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1270514" y="2783362"/>
                <a:ext cx="264215" cy="247897"/>
              </a:xfrm>
              <a:custGeom>
                <a:avLst/>
                <a:gdLst/>
                <a:ahLst/>
                <a:cxnLst/>
                <a:rect l="l" t="t" r="r" b="b"/>
                <a:pathLst>
                  <a:path w="2704" h="2537" extrusionOk="0">
                    <a:moveTo>
                      <a:pt x="1" y="2537"/>
                    </a:moveTo>
                    <a:cubicBezTo>
                      <a:pt x="1" y="2537"/>
                      <a:pt x="644" y="1929"/>
                      <a:pt x="2703" y="1394"/>
                    </a:cubicBezTo>
                    <a:lnTo>
                      <a:pt x="941" y="1"/>
                    </a:ln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1072745" y="2630931"/>
                <a:ext cx="489930" cy="486413"/>
              </a:xfrm>
              <a:custGeom>
                <a:avLst/>
                <a:gdLst/>
                <a:ahLst/>
                <a:cxnLst/>
                <a:rect l="l" t="t" r="r" b="b"/>
                <a:pathLst>
                  <a:path w="5014" h="4978" extrusionOk="0">
                    <a:moveTo>
                      <a:pt x="1727" y="1"/>
                    </a:moveTo>
                    <a:cubicBezTo>
                      <a:pt x="584" y="668"/>
                      <a:pt x="1" y="1501"/>
                      <a:pt x="203" y="2346"/>
                    </a:cubicBezTo>
                    <a:cubicBezTo>
                      <a:pt x="393" y="3180"/>
                      <a:pt x="786" y="3906"/>
                      <a:pt x="691" y="4442"/>
                    </a:cubicBezTo>
                    <a:cubicBezTo>
                      <a:pt x="596" y="4978"/>
                      <a:pt x="3180" y="4513"/>
                      <a:pt x="3203" y="1822"/>
                    </a:cubicBezTo>
                    <a:cubicBezTo>
                      <a:pt x="3203" y="1822"/>
                      <a:pt x="3465" y="3418"/>
                      <a:pt x="5013" y="3001"/>
                    </a:cubicBezTo>
                    <a:cubicBezTo>
                      <a:pt x="5013" y="3001"/>
                      <a:pt x="4227" y="1513"/>
                      <a:pt x="3453" y="763"/>
                    </a:cubicBezTo>
                    <a:cubicBezTo>
                      <a:pt x="2668" y="13"/>
                      <a:pt x="1727" y="1"/>
                      <a:pt x="1727" y="1"/>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1171630" y="1922422"/>
                <a:ext cx="475958" cy="824987"/>
              </a:xfrm>
              <a:custGeom>
                <a:avLst/>
                <a:gdLst/>
                <a:ahLst/>
                <a:cxnLst/>
                <a:rect l="l" t="t" r="r" b="b"/>
                <a:pathLst>
                  <a:path w="4871" h="8443" extrusionOk="0">
                    <a:moveTo>
                      <a:pt x="620" y="418"/>
                    </a:moveTo>
                    <a:cubicBezTo>
                      <a:pt x="1084" y="144"/>
                      <a:pt x="1489" y="1"/>
                      <a:pt x="1894" y="203"/>
                    </a:cubicBezTo>
                    <a:cubicBezTo>
                      <a:pt x="2298" y="418"/>
                      <a:pt x="3168" y="1644"/>
                      <a:pt x="3441" y="1656"/>
                    </a:cubicBezTo>
                    <a:cubicBezTo>
                      <a:pt x="3715" y="1668"/>
                      <a:pt x="3287" y="846"/>
                      <a:pt x="3287" y="846"/>
                    </a:cubicBezTo>
                    <a:cubicBezTo>
                      <a:pt x="3287" y="846"/>
                      <a:pt x="3775" y="1049"/>
                      <a:pt x="3965" y="1418"/>
                    </a:cubicBezTo>
                    <a:cubicBezTo>
                      <a:pt x="4168" y="1787"/>
                      <a:pt x="4870" y="2918"/>
                      <a:pt x="4846" y="3549"/>
                    </a:cubicBezTo>
                    <a:cubicBezTo>
                      <a:pt x="4811" y="4192"/>
                      <a:pt x="4001" y="4966"/>
                      <a:pt x="4132" y="6478"/>
                    </a:cubicBezTo>
                    <a:cubicBezTo>
                      <a:pt x="4251" y="8002"/>
                      <a:pt x="4323" y="8204"/>
                      <a:pt x="4132" y="8288"/>
                    </a:cubicBezTo>
                    <a:cubicBezTo>
                      <a:pt x="4132" y="8288"/>
                      <a:pt x="4299" y="8109"/>
                      <a:pt x="3953" y="8085"/>
                    </a:cubicBezTo>
                    <a:cubicBezTo>
                      <a:pt x="3596" y="8073"/>
                      <a:pt x="2930" y="8442"/>
                      <a:pt x="2215" y="8192"/>
                    </a:cubicBezTo>
                    <a:cubicBezTo>
                      <a:pt x="1513" y="7942"/>
                      <a:pt x="215" y="7192"/>
                      <a:pt x="60" y="7430"/>
                    </a:cubicBezTo>
                    <a:cubicBezTo>
                      <a:pt x="60" y="7430"/>
                      <a:pt x="155" y="7061"/>
                      <a:pt x="429" y="6776"/>
                    </a:cubicBezTo>
                    <a:cubicBezTo>
                      <a:pt x="703" y="6490"/>
                      <a:pt x="1084" y="5061"/>
                      <a:pt x="905" y="4561"/>
                    </a:cubicBezTo>
                    <a:cubicBezTo>
                      <a:pt x="715" y="4049"/>
                      <a:pt x="263" y="3263"/>
                      <a:pt x="132" y="2596"/>
                    </a:cubicBezTo>
                    <a:cubicBezTo>
                      <a:pt x="1" y="1942"/>
                      <a:pt x="620" y="418"/>
                      <a:pt x="620" y="418"/>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1322888" y="1700225"/>
                <a:ext cx="232751" cy="418991"/>
              </a:xfrm>
              <a:custGeom>
                <a:avLst/>
                <a:gdLst/>
                <a:ahLst/>
                <a:cxnLst/>
                <a:rect l="l" t="t" r="r" b="b"/>
                <a:pathLst>
                  <a:path w="2382" h="4288" extrusionOk="0">
                    <a:moveTo>
                      <a:pt x="2322" y="941"/>
                    </a:moveTo>
                    <a:cubicBezTo>
                      <a:pt x="1965" y="1513"/>
                      <a:pt x="1501" y="2287"/>
                      <a:pt x="1477" y="2465"/>
                    </a:cubicBezTo>
                    <a:cubicBezTo>
                      <a:pt x="1453" y="2656"/>
                      <a:pt x="1512" y="2977"/>
                      <a:pt x="1643" y="3073"/>
                    </a:cubicBezTo>
                    <a:cubicBezTo>
                      <a:pt x="1786" y="3168"/>
                      <a:pt x="2179" y="3299"/>
                      <a:pt x="2286" y="3573"/>
                    </a:cubicBezTo>
                    <a:cubicBezTo>
                      <a:pt x="2382" y="3858"/>
                      <a:pt x="2298" y="4287"/>
                      <a:pt x="1751" y="3966"/>
                    </a:cubicBezTo>
                    <a:cubicBezTo>
                      <a:pt x="1203" y="3644"/>
                      <a:pt x="655" y="2418"/>
                      <a:pt x="0" y="2382"/>
                    </a:cubicBezTo>
                    <a:cubicBezTo>
                      <a:pt x="0" y="2382"/>
                      <a:pt x="620" y="1775"/>
                      <a:pt x="1108" y="72"/>
                    </a:cubicBezTo>
                    <a:cubicBezTo>
                      <a:pt x="1108" y="72"/>
                      <a:pt x="1453" y="1"/>
                      <a:pt x="1882" y="394"/>
                    </a:cubicBezTo>
                    <a:cubicBezTo>
                      <a:pt x="2310" y="787"/>
                      <a:pt x="2322" y="941"/>
                      <a:pt x="2322" y="9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971516" y="1499036"/>
                <a:ext cx="414301" cy="417721"/>
              </a:xfrm>
              <a:custGeom>
                <a:avLst/>
                <a:gdLst/>
                <a:ahLst/>
                <a:cxnLst/>
                <a:rect l="l" t="t" r="r" b="b"/>
                <a:pathLst>
                  <a:path w="4240" h="4275" extrusionOk="0">
                    <a:moveTo>
                      <a:pt x="4239" y="786"/>
                    </a:moveTo>
                    <a:cubicBezTo>
                      <a:pt x="4204" y="107"/>
                      <a:pt x="3549" y="0"/>
                      <a:pt x="3096" y="274"/>
                    </a:cubicBezTo>
                    <a:cubicBezTo>
                      <a:pt x="2644" y="536"/>
                      <a:pt x="2596" y="1703"/>
                      <a:pt x="2227" y="1929"/>
                    </a:cubicBezTo>
                    <a:cubicBezTo>
                      <a:pt x="1858" y="2143"/>
                      <a:pt x="703" y="1869"/>
                      <a:pt x="346" y="2774"/>
                    </a:cubicBezTo>
                    <a:cubicBezTo>
                      <a:pt x="1" y="3691"/>
                      <a:pt x="763" y="4251"/>
                      <a:pt x="1560" y="4262"/>
                    </a:cubicBezTo>
                    <a:cubicBezTo>
                      <a:pt x="2370" y="4274"/>
                      <a:pt x="3180" y="3691"/>
                      <a:pt x="3132" y="2667"/>
                    </a:cubicBezTo>
                    <a:cubicBezTo>
                      <a:pt x="3061" y="703"/>
                      <a:pt x="3739" y="417"/>
                      <a:pt x="4132" y="1036"/>
                    </a:cubicBezTo>
                    <a:close/>
                  </a:path>
                </a:pathLst>
              </a:custGeom>
              <a:solidFill>
                <a:srgbClr val="F8C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1327578" y="1523464"/>
                <a:ext cx="245552" cy="269980"/>
              </a:xfrm>
              <a:custGeom>
                <a:avLst/>
                <a:gdLst/>
                <a:ahLst/>
                <a:cxnLst/>
                <a:rect l="l" t="t" r="r" b="b"/>
                <a:pathLst>
                  <a:path w="2513" h="2763" extrusionOk="0">
                    <a:moveTo>
                      <a:pt x="2512" y="560"/>
                    </a:moveTo>
                    <a:cubicBezTo>
                      <a:pt x="2393" y="36"/>
                      <a:pt x="1774" y="0"/>
                      <a:pt x="1476" y="83"/>
                    </a:cubicBezTo>
                    <a:cubicBezTo>
                      <a:pt x="1191" y="155"/>
                      <a:pt x="714" y="417"/>
                      <a:pt x="500" y="607"/>
                    </a:cubicBezTo>
                    <a:cubicBezTo>
                      <a:pt x="286" y="798"/>
                      <a:pt x="0" y="1465"/>
                      <a:pt x="143" y="1715"/>
                    </a:cubicBezTo>
                    <a:cubicBezTo>
                      <a:pt x="298" y="1965"/>
                      <a:pt x="405" y="1977"/>
                      <a:pt x="548" y="2036"/>
                    </a:cubicBezTo>
                    <a:cubicBezTo>
                      <a:pt x="679" y="2084"/>
                      <a:pt x="774" y="2167"/>
                      <a:pt x="714" y="2274"/>
                    </a:cubicBezTo>
                    <a:cubicBezTo>
                      <a:pt x="643" y="2381"/>
                      <a:pt x="572" y="2667"/>
                      <a:pt x="786" y="2715"/>
                    </a:cubicBezTo>
                    <a:cubicBezTo>
                      <a:pt x="988" y="2762"/>
                      <a:pt x="1060" y="2012"/>
                      <a:pt x="1060" y="2012"/>
                    </a:cubicBezTo>
                    <a:cubicBezTo>
                      <a:pt x="1060" y="2012"/>
                      <a:pt x="1369" y="2143"/>
                      <a:pt x="1750" y="1965"/>
                    </a:cubicBezTo>
                    <a:cubicBezTo>
                      <a:pt x="2119" y="1786"/>
                      <a:pt x="2512" y="560"/>
                      <a:pt x="2512" y="560"/>
                    </a:cubicBezTo>
                    <a:close/>
                  </a:path>
                </a:pathLst>
              </a:custGeom>
              <a:solidFill>
                <a:srgbClr val="F8C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1410145" y="1576912"/>
                <a:ext cx="226986" cy="249069"/>
              </a:xfrm>
              <a:custGeom>
                <a:avLst/>
                <a:gdLst/>
                <a:ahLst/>
                <a:cxnLst/>
                <a:rect l="l" t="t" r="r" b="b"/>
                <a:pathLst>
                  <a:path w="2323" h="2549" extrusionOk="0">
                    <a:moveTo>
                      <a:pt x="905" y="1287"/>
                    </a:moveTo>
                    <a:cubicBezTo>
                      <a:pt x="739" y="1334"/>
                      <a:pt x="691" y="1275"/>
                      <a:pt x="608" y="1096"/>
                    </a:cubicBezTo>
                    <a:cubicBezTo>
                      <a:pt x="524" y="906"/>
                      <a:pt x="334" y="691"/>
                      <a:pt x="167" y="822"/>
                    </a:cubicBezTo>
                    <a:cubicBezTo>
                      <a:pt x="0" y="941"/>
                      <a:pt x="60" y="1287"/>
                      <a:pt x="215" y="1465"/>
                    </a:cubicBezTo>
                    <a:cubicBezTo>
                      <a:pt x="358" y="1656"/>
                      <a:pt x="548" y="1834"/>
                      <a:pt x="703" y="1751"/>
                    </a:cubicBezTo>
                    <a:cubicBezTo>
                      <a:pt x="870" y="1668"/>
                      <a:pt x="810" y="1870"/>
                      <a:pt x="858" y="2084"/>
                    </a:cubicBezTo>
                    <a:cubicBezTo>
                      <a:pt x="917" y="2311"/>
                      <a:pt x="1358" y="2549"/>
                      <a:pt x="1727" y="2549"/>
                    </a:cubicBezTo>
                    <a:cubicBezTo>
                      <a:pt x="2096" y="2549"/>
                      <a:pt x="2167" y="1941"/>
                      <a:pt x="2132" y="1632"/>
                    </a:cubicBezTo>
                    <a:cubicBezTo>
                      <a:pt x="2132" y="1632"/>
                      <a:pt x="2322" y="1537"/>
                      <a:pt x="2298" y="1441"/>
                    </a:cubicBezTo>
                    <a:cubicBezTo>
                      <a:pt x="2274" y="1334"/>
                      <a:pt x="2036" y="1287"/>
                      <a:pt x="2060" y="1084"/>
                    </a:cubicBezTo>
                    <a:cubicBezTo>
                      <a:pt x="2084" y="882"/>
                      <a:pt x="2227" y="358"/>
                      <a:pt x="1667" y="13"/>
                    </a:cubicBezTo>
                    <a:cubicBezTo>
                      <a:pt x="1667" y="13"/>
                      <a:pt x="1405" y="1"/>
                      <a:pt x="1239" y="120"/>
                    </a:cubicBezTo>
                    <a:cubicBezTo>
                      <a:pt x="1072" y="251"/>
                      <a:pt x="1084" y="334"/>
                      <a:pt x="1215" y="489"/>
                    </a:cubicBezTo>
                    <a:cubicBezTo>
                      <a:pt x="1358" y="644"/>
                      <a:pt x="1012" y="715"/>
                      <a:pt x="929" y="882"/>
                    </a:cubicBezTo>
                    <a:cubicBezTo>
                      <a:pt x="822" y="1120"/>
                      <a:pt x="1084" y="1227"/>
                      <a:pt x="905" y="1287"/>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790065" y="1943430"/>
                <a:ext cx="694638" cy="605036"/>
              </a:xfrm>
              <a:custGeom>
                <a:avLst/>
                <a:gdLst/>
                <a:ahLst/>
                <a:cxnLst/>
                <a:rect l="l" t="t" r="r" b="b"/>
                <a:pathLst>
                  <a:path w="7109" h="6192" extrusionOk="0">
                    <a:moveTo>
                      <a:pt x="4513" y="4965"/>
                    </a:moveTo>
                    <a:cubicBezTo>
                      <a:pt x="3536" y="4858"/>
                      <a:pt x="2953" y="5203"/>
                      <a:pt x="1929" y="5060"/>
                    </a:cubicBezTo>
                    <a:cubicBezTo>
                      <a:pt x="893" y="4917"/>
                      <a:pt x="0" y="4286"/>
                      <a:pt x="72" y="3763"/>
                    </a:cubicBezTo>
                    <a:cubicBezTo>
                      <a:pt x="227" y="2703"/>
                      <a:pt x="3227" y="560"/>
                      <a:pt x="4037" y="274"/>
                    </a:cubicBezTo>
                    <a:cubicBezTo>
                      <a:pt x="4787" y="0"/>
                      <a:pt x="5644" y="143"/>
                      <a:pt x="5870" y="1048"/>
                    </a:cubicBezTo>
                    <a:cubicBezTo>
                      <a:pt x="6096" y="1929"/>
                      <a:pt x="5680" y="2715"/>
                      <a:pt x="4870" y="2751"/>
                    </a:cubicBezTo>
                    <a:cubicBezTo>
                      <a:pt x="4060" y="2786"/>
                      <a:pt x="4037" y="2381"/>
                      <a:pt x="4037" y="2381"/>
                    </a:cubicBezTo>
                    <a:cubicBezTo>
                      <a:pt x="4037" y="2381"/>
                      <a:pt x="2405" y="2893"/>
                      <a:pt x="2227" y="3286"/>
                    </a:cubicBezTo>
                    <a:cubicBezTo>
                      <a:pt x="2048" y="3667"/>
                      <a:pt x="3691" y="4596"/>
                      <a:pt x="4941" y="4406"/>
                    </a:cubicBezTo>
                    <a:cubicBezTo>
                      <a:pt x="4941" y="4406"/>
                      <a:pt x="5370" y="4179"/>
                      <a:pt x="5680" y="4215"/>
                    </a:cubicBezTo>
                    <a:cubicBezTo>
                      <a:pt x="5977" y="4251"/>
                      <a:pt x="6263" y="4251"/>
                      <a:pt x="6442" y="4370"/>
                    </a:cubicBezTo>
                    <a:cubicBezTo>
                      <a:pt x="6608" y="4489"/>
                      <a:pt x="6799" y="4525"/>
                      <a:pt x="6954" y="4560"/>
                    </a:cubicBezTo>
                    <a:cubicBezTo>
                      <a:pt x="7108" y="4608"/>
                      <a:pt x="6894" y="4906"/>
                      <a:pt x="6656" y="4882"/>
                    </a:cubicBezTo>
                    <a:cubicBezTo>
                      <a:pt x="6430" y="4870"/>
                      <a:pt x="5977" y="4679"/>
                      <a:pt x="5906" y="4787"/>
                    </a:cubicBezTo>
                    <a:cubicBezTo>
                      <a:pt x="5822" y="4906"/>
                      <a:pt x="6323" y="5096"/>
                      <a:pt x="6549" y="5072"/>
                    </a:cubicBezTo>
                    <a:cubicBezTo>
                      <a:pt x="6787" y="5048"/>
                      <a:pt x="6954" y="5048"/>
                      <a:pt x="6977" y="5168"/>
                    </a:cubicBezTo>
                    <a:cubicBezTo>
                      <a:pt x="7001" y="5287"/>
                      <a:pt x="6525" y="6156"/>
                      <a:pt x="6132" y="6168"/>
                    </a:cubicBezTo>
                    <a:cubicBezTo>
                      <a:pt x="5727" y="6191"/>
                      <a:pt x="5120" y="6037"/>
                      <a:pt x="5025" y="5953"/>
                    </a:cubicBezTo>
                    <a:cubicBezTo>
                      <a:pt x="4822" y="5763"/>
                      <a:pt x="4703" y="4977"/>
                      <a:pt x="4513" y="496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Retângulo 45">
            <a:extLst>
              <a:ext uri="{FF2B5EF4-FFF2-40B4-BE49-F238E27FC236}">
                <a16:creationId xmlns:a16="http://schemas.microsoft.com/office/drawing/2014/main" id="{4BD6E9E7-349E-4402-ACBB-3AD1624BA882}"/>
              </a:ext>
            </a:extLst>
          </p:cNvPr>
          <p:cNvSpPr/>
          <p:nvPr/>
        </p:nvSpPr>
        <p:spPr>
          <a:xfrm>
            <a:off x="5203325" y="191418"/>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Retângulo 46">
            <a:extLst>
              <a:ext uri="{FF2B5EF4-FFF2-40B4-BE49-F238E27FC236}">
                <a16:creationId xmlns:a16="http://schemas.microsoft.com/office/drawing/2014/main" id="{DACDF73B-1564-4A7E-BAB4-455A13E9B4AD}"/>
              </a:ext>
            </a:extLst>
          </p:cNvPr>
          <p:cNvSpPr/>
          <p:nvPr/>
        </p:nvSpPr>
        <p:spPr>
          <a:xfrm>
            <a:off x="6850606" y="4224047"/>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Retângulo 47">
            <a:extLst>
              <a:ext uri="{FF2B5EF4-FFF2-40B4-BE49-F238E27FC236}">
                <a16:creationId xmlns:a16="http://schemas.microsoft.com/office/drawing/2014/main" id="{97A4AF75-592A-488A-B35C-6F9A3090BC1D}"/>
              </a:ext>
            </a:extLst>
          </p:cNvPr>
          <p:cNvSpPr/>
          <p:nvPr/>
        </p:nvSpPr>
        <p:spPr>
          <a:xfrm>
            <a:off x="215940" y="1060223"/>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4" name="Google Shape;574;p43"/>
          <p:cNvSpPr txBox="1">
            <a:spLocks noGrp="1"/>
          </p:cNvSpPr>
          <p:nvPr>
            <p:ph type="subTitle" idx="2"/>
          </p:nvPr>
        </p:nvSpPr>
        <p:spPr>
          <a:xfrm>
            <a:off x="597054" y="1129605"/>
            <a:ext cx="6123008" cy="3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Limitações do Trabalho</a:t>
            </a:r>
            <a:endParaRPr sz="2800" dirty="0"/>
          </a:p>
        </p:txBody>
      </p:sp>
      <p:sp>
        <p:nvSpPr>
          <p:cNvPr id="50" name="CaixaDeTexto 49">
            <a:extLst>
              <a:ext uri="{FF2B5EF4-FFF2-40B4-BE49-F238E27FC236}">
                <a16:creationId xmlns:a16="http://schemas.microsoft.com/office/drawing/2014/main" id="{CEEF41E3-B200-4705-8FE6-5E20ECD3CA5D}"/>
              </a:ext>
            </a:extLst>
          </p:cNvPr>
          <p:cNvSpPr txBox="1"/>
          <p:nvPr/>
        </p:nvSpPr>
        <p:spPr>
          <a:xfrm>
            <a:off x="8530542" y="4804946"/>
            <a:ext cx="596694"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16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1" name="Retângulo 40">
            <a:extLst>
              <a:ext uri="{FF2B5EF4-FFF2-40B4-BE49-F238E27FC236}">
                <a16:creationId xmlns:a16="http://schemas.microsoft.com/office/drawing/2014/main" id="{C4BAF5D1-C13A-4B67-B7AB-B0A2D39975C3}"/>
              </a:ext>
            </a:extLst>
          </p:cNvPr>
          <p:cNvSpPr/>
          <p:nvPr/>
        </p:nvSpPr>
        <p:spPr>
          <a:xfrm>
            <a:off x="6463036" y="141068"/>
            <a:ext cx="1122330" cy="8184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2" name="Google Shape;452;p40"/>
          <p:cNvSpPr txBox="1">
            <a:spLocks noGrp="1"/>
          </p:cNvSpPr>
          <p:nvPr>
            <p:ph type="subTitle" idx="1"/>
          </p:nvPr>
        </p:nvSpPr>
        <p:spPr>
          <a:xfrm>
            <a:off x="2247824" y="1877248"/>
            <a:ext cx="4740900" cy="13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“Do the best you can until you know better. Then when you know better, do better”</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dirty="0"/>
              <a:t>		-Maya Angelou</a:t>
            </a:r>
            <a:endParaRPr dirty="0"/>
          </a:p>
        </p:txBody>
      </p:sp>
      <p:sp>
        <p:nvSpPr>
          <p:cNvPr id="453" name="Google Shape;453;p40"/>
          <p:cNvSpPr txBox="1">
            <a:spLocks noGrp="1"/>
          </p:cNvSpPr>
          <p:nvPr>
            <p:ph type="title"/>
          </p:nvPr>
        </p:nvSpPr>
        <p:spPr>
          <a:xfrm>
            <a:off x="1915095" y="341903"/>
            <a:ext cx="5285521"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Melhorias Futuras</a:t>
            </a:r>
            <a:endParaRPr sz="2800" dirty="0"/>
          </a:p>
        </p:txBody>
      </p:sp>
      <p:grpSp>
        <p:nvGrpSpPr>
          <p:cNvPr id="2" name="Agrupar 1">
            <a:extLst>
              <a:ext uri="{FF2B5EF4-FFF2-40B4-BE49-F238E27FC236}">
                <a16:creationId xmlns:a16="http://schemas.microsoft.com/office/drawing/2014/main" id="{8F3F5296-6A5C-4447-88C8-44E183519996}"/>
              </a:ext>
            </a:extLst>
          </p:cNvPr>
          <p:cNvGrpSpPr/>
          <p:nvPr/>
        </p:nvGrpSpPr>
        <p:grpSpPr>
          <a:xfrm>
            <a:off x="366700" y="1753220"/>
            <a:ext cx="8064202" cy="2814457"/>
            <a:chOff x="366700" y="1753220"/>
            <a:chExt cx="8064202" cy="2814457"/>
          </a:xfrm>
        </p:grpSpPr>
        <p:grpSp>
          <p:nvGrpSpPr>
            <p:cNvPr id="457" name="Google Shape;457;p40"/>
            <p:cNvGrpSpPr/>
            <p:nvPr/>
          </p:nvGrpSpPr>
          <p:grpSpPr>
            <a:xfrm>
              <a:off x="366700" y="1753220"/>
              <a:ext cx="1918896" cy="2662879"/>
              <a:chOff x="366700" y="1753220"/>
              <a:chExt cx="1918896" cy="2662879"/>
            </a:xfrm>
          </p:grpSpPr>
          <p:sp>
            <p:nvSpPr>
              <p:cNvPr id="458" name="Google Shape;458;p40"/>
              <p:cNvSpPr/>
              <p:nvPr/>
            </p:nvSpPr>
            <p:spPr>
              <a:xfrm>
                <a:off x="1649706" y="3223286"/>
                <a:ext cx="485456" cy="1066826"/>
              </a:xfrm>
              <a:custGeom>
                <a:avLst/>
                <a:gdLst/>
                <a:ahLst/>
                <a:cxnLst/>
                <a:rect l="l" t="t" r="r" b="b"/>
                <a:pathLst>
                  <a:path w="7109" h="15622" extrusionOk="0">
                    <a:moveTo>
                      <a:pt x="465" y="4274"/>
                    </a:moveTo>
                    <a:cubicBezTo>
                      <a:pt x="2727" y="5489"/>
                      <a:pt x="3882" y="5727"/>
                      <a:pt x="3882" y="5727"/>
                    </a:cubicBezTo>
                    <a:cubicBezTo>
                      <a:pt x="3882" y="5727"/>
                      <a:pt x="2429" y="6644"/>
                      <a:pt x="2715" y="8882"/>
                    </a:cubicBezTo>
                    <a:cubicBezTo>
                      <a:pt x="3001" y="11121"/>
                      <a:pt x="3049" y="13383"/>
                      <a:pt x="2429" y="14919"/>
                    </a:cubicBezTo>
                    <a:cubicBezTo>
                      <a:pt x="2429" y="14919"/>
                      <a:pt x="2775" y="15621"/>
                      <a:pt x="3727" y="15347"/>
                    </a:cubicBezTo>
                    <a:lnTo>
                      <a:pt x="4180" y="14585"/>
                    </a:lnTo>
                    <a:cubicBezTo>
                      <a:pt x="4180" y="14585"/>
                      <a:pt x="5311" y="10882"/>
                      <a:pt x="6001" y="9120"/>
                    </a:cubicBezTo>
                    <a:cubicBezTo>
                      <a:pt x="6692" y="7358"/>
                      <a:pt x="7109" y="5775"/>
                      <a:pt x="7061" y="5334"/>
                    </a:cubicBezTo>
                    <a:cubicBezTo>
                      <a:pt x="7001" y="4608"/>
                      <a:pt x="6382" y="3000"/>
                      <a:pt x="5132" y="1500"/>
                    </a:cubicBezTo>
                    <a:cubicBezTo>
                      <a:pt x="3870" y="0"/>
                      <a:pt x="1" y="2941"/>
                      <a:pt x="1" y="29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1544815" y="3089097"/>
                <a:ext cx="455409" cy="426130"/>
              </a:xfrm>
              <a:custGeom>
                <a:avLst/>
                <a:gdLst/>
                <a:ahLst/>
                <a:cxnLst/>
                <a:rect l="l" t="t" r="r" b="b"/>
                <a:pathLst>
                  <a:path w="6669" h="6240" extrusionOk="0">
                    <a:moveTo>
                      <a:pt x="501" y="5049"/>
                    </a:moveTo>
                    <a:cubicBezTo>
                      <a:pt x="1191" y="5835"/>
                      <a:pt x="1989" y="6239"/>
                      <a:pt x="1989" y="6239"/>
                    </a:cubicBezTo>
                    <a:cubicBezTo>
                      <a:pt x="1989" y="6239"/>
                      <a:pt x="1715" y="5549"/>
                      <a:pt x="1810" y="5037"/>
                    </a:cubicBezTo>
                    <a:cubicBezTo>
                      <a:pt x="1810" y="5037"/>
                      <a:pt x="2858" y="5180"/>
                      <a:pt x="3989" y="4561"/>
                    </a:cubicBezTo>
                    <a:cubicBezTo>
                      <a:pt x="5132" y="3942"/>
                      <a:pt x="6073" y="3275"/>
                      <a:pt x="6668" y="3465"/>
                    </a:cubicBezTo>
                    <a:cubicBezTo>
                      <a:pt x="6668" y="3465"/>
                      <a:pt x="4870" y="1560"/>
                      <a:pt x="3561" y="774"/>
                    </a:cubicBezTo>
                    <a:cubicBezTo>
                      <a:pt x="2251" y="1"/>
                      <a:pt x="1" y="2429"/>
                      <a:pt x="1" y="2429"/>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531754" y="3467148"/>
                <a:ext cx="894430" cy="474137"/>
              </a:xfrm>
              <a:custGeom>
                <a:avLst/>
                <a:gdLst/>
                <a:ahLst/>
                <a:cxnLst/>
                <a:rect l="l" t="t" r="r" b="b"/>
                <a:pathLst>
                  <a:path w="13098" h="6943" extrusionOk="0">
                    <a:moveTo>
                      <a:pt x="13097" y="2239"/>
                    </a:moveTo>
                    <a:cubicBezTo>
                      <a:pt x="11728" y="3680"/>
                      <a:pt x="10454" y="4823"/>
                      <a:pt x="9323" y="5216"/>
                    </a:cubicBezTo>
                    <a:cubicBezTo>
                      <a:pt x="8192" y="5597"/>
                      <a:pt x="5882" y="4752"/>
                      <a:pt x="846" y="6918"/>
                    </a:cubicBezTo>
                    <a:cubicBezTo>
                      <a:pt x="798" y="6930"/>
                      <a:pt x="751" y="6942"/>
                      <a:pt x="703" y="6930"/>
                    </a:cubicBezTo>
                    <a:cubicBezTo>
                      <a:pt x="501" y="6907"/>
                      <a:pt x="1" y="6788"/>
                      <a:pt x="36" y="6287"/>
                    </a:cubicBezTo>
                    <a:cubicBezTo>
                      <a:pt x="72" y="5656"/>
                      <a:pt x="584" y="5609"/>
                      <a:pt x="774" y="5525"/>
                    </a:cubicBezTo>
                    <a:cubicBezTo>
                      <a:pt x="2406" y="4835"/>
                      <a:pt x="3203" y="4323"/>
                      <a:pt x="4465" y="3192"/>
                    </a:cubicBezTo>
                    <a:cubicBezTo>
                      <a:pt x="5739" y="2061"/>
                      <a:pt x="7490" y="2561"/>
                      <a:pt x="7894" y="2418"/>
                    </a:cubicBezTo>
                    <a:cubicBezTo>
                      <a:pt x="8299" y="2263"/>
                      <a:pt x="8263" y="1656"/>
                      <a:pt x="8418" y="1120"/>
                    </a:cubicBezTo>
                    <a:cubicBezTo>
                      <a:pt x="8573" y="584"/>
                      <a:pt x="9907" y="1"/>
                      <a:pt x="11038" y="287"/>
                    </a:cubicBezTo>
                    <a:cubicBezTo>
                      <a:pt x="12181" y="596"/>
                      <a:pt x="13097" y="2239"/>
                      <a:pt x="13097" y="223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66700" y="3837959"/>
                <a:ext cx="270009" cy="437466"/>
              </a:xfrm>
              <a:custGeom>
                <a:avLst/>
                <a:gdLst/>
                <a:ahLst/>
                <a:cxnLst/>
                <a:rect l="l" t="t" r="r" b="b"/>
                <a:pathLst>
                  <a:path w="3954" h="6406" extrusionOk="0">
                    <a:moveTo>
                      <a:pt x="2799" y="250"/>
                    </a:moveTo>
                    <a:cubicBezTo>
                      <a:pt x="2918" y="179"/>
                      <a:pt x="2691" y="0"/>
                      <a:pt x="2418" y="107"/>
                    </a:cubicBezTo>
                    <a:cubicBezTo>
                      <a:pt x="2144" y="215"/>
                      <a:pt x="763" y="465"/>
                      <a:pt x="489" y="417"/>
                    </a:cubicBezTo>
                    <a:cubicBezTo>
                      <a:pt x="203" y="369"/>
                      <a:pt x="1" y="619"/>
                      <a:pt x="24" y="881"/>
                    </a:cubicBezTo>
                    <a:cubicBezTo>
                      <a:pt x="60" y="1500"/>
                      <a:pt x="703" y="3858"/>
                      <a:pt x="774" y="4465"/>
                    </a:cubicBezTo>
                    <a:cubicBezTo>
                      <a:pt x="846" y="5084"/>
                      <a:pt x="1548" y="6406"/>
                      <a:pt x="2691" y="6311"/>
                    </a:cubicBezTo>
                    <a:cubicBezTo>
                      <a:pt x="3834" y="6215"/>
                      <a:pt x="3025" y="4691"/>
                      <a:pt x="3025" y="4167"/>
                    </a:cubicBezTo>
                    <a:cubicBezTo>
                      <a:pt x="3037" y="3346"/>
                      <a:pt x="3668" y="2417"/>
                      <a:pt x="3751" y="2250"/>
                    </a:cubicBezTo>
                    <a:cubicBezTo>
                      <a:pt x="3953" y="1858"/>
                      <a:pt x="3811" y="1346"/>
                      <a:pt x="3453" y="1405"/>
                    </a:cubicBezTo>
                    <a:cubicBezTo>
                      <a:pt x="2334" y="1596"/>
                      <a:pt x="2322" y="560"/>
                      <a:pt x="2799" y="25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1106607" y="3155748"/>
                <a:ext cx="571635" cy="493600"/>
              </a:xfrm>
              <a:custGeom>
                <a:avLst/>
                <a:gdLst/>
                <a:ahLst/>
                <a:cxnLst/>
                <a:rect l="l" t="t" r="r" b="b"/>
                <a:pathLst>
                  <a:path w="8371" h="7228" extrusionOk="0">
                    <a:moveTo>
                      <a:pt x="8370" y="1096"/>
                    </a:moveTo>
                    <a:cubicBezTo>
                      <a:pt x="7465" y="3847"/>
                      <a:pt x="5346" y="6299"/>
                      <a:pt x="4679" y="6799"/>
                    </a:cubicBezTo>
                    <a:cubicBezTo>
                      <a:pt x="4679" y="6799"/>
                      <a:pt x="4358" y="6573"/>
                      <a:pt x="2941" y="6906"/>
                    </a:cubicBezTo>
                    <a:cubicBezTo>
                      <a:pt x="1524" y="7228"/>
                      <a:pt x="1917" y="5621"/>
                      <a:pt x="1917" y="5621"/>
                    </a:cubicBezTo>
                    <a:cubicBezTo>
                      <a:pt x="1917" y="5621"/>
                      <a:pt x="346" y="6275"/>
                      <a:pt x="0" y="5680"/>
                    </a:cubicBezTo>
                    <a:cubicBezTo>
                      <a:pt x="0" y="5680"/>
                      <a:pt x="679" y="3097"/>
                      <a:pt x="1358" y="2120"/>
                    </a:cubicBezTo>
                    <a:cubicBezTo>
                      <a:pt x="2036" y="1144"/>
                      <a:pt x="1965" y="1144"/>
                      <a:pt x="2036" y="799"/>
                    </a:cubicBezTo>
                    <a:cubicBezTo>
                      <a:pt x="2108" y="453"/>
                      <a:pt x="2822" y="37"/>
                      <a:pt x="5120" y="25"/>
                    </a:cubicBezTo>
                    <a:cubicBezTo>
                      <a:pt x="7418" y="1"/>
                      <a:pt x="8370" y="1096"/>
                      <a:pt x="8370" y="1096"/>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1154546" y="2265459"/>
                <a:ext cx="341574" cy="891185"/>
              </a:xfrm>
              <a:custGeom>
                <a:avLst/>
                <a:gdLst/>
                <a:ahLst/>
                <a:cxnLst/>
                <a:rect l="l" t="t" r="r" b="b"/>
                <a:pathLst>
                  <a:path w="5002" h="13050" extrusionOk="0">
                    <a:moveTo>
                      <a:pt x="4954" y="1"/>
                    </a:moveTo>
                    <a:cubicBezTo>
                      <a:pt x="3275" y="1048"/>
                      <a:pt x="1596" y="2382"/>
                      <a:pt x="1239" y="2953"/>
                    </a:cubicBezTo>
                    <a:cubicBezTo>
                      <a:pt x="870" y="3525"/>
                      <a:pt x="1" y="5799"/>
                      <a:pt x="1298" y="9430"/>
                    </a:cubicBezTo>
                    <a:cubicBezTo>
                      <a:pt x="1298" y="9430"/>
                      <a:pt x="1084" y="10038"/>
                      <a:pt x="656" y="10609"/>
                    </a:cubicBezTo>
                    <a:cubicBezTo>
                      <a:pt x="227" y="11181"/>
                      <a:pt x="1" y="11919"/>
                      <a:pt x="144" y="12478"/>
                    </a:cubicBezTo>
                    <a:cubicBezTo>
                      <a:pt x="298" y="13050"/>
                      <a:pt x="1763" y="12990"/>
                      <a:pt x="2180" y="12585"/>
                    </a:cubicBezTo>
                    <a:cubicBezTo>
                      <a:pt x="2596" y="12181"/>
                      <a:pt x="3049" y="10930"/>
                      <a:pt x="2775" y="10454"/>
                    </a:cubicBezTo>
                    <a:cubicBezTo>
                      <a:pt x="2489" y="9978"/>
                      <a:pt x="2037" y="9514"/>
                      <a:pt x="1965" y="9276"/>
                    </a:cubicBezTo>
                    <a:cubicBezTo>
                      <a:pt x="1882" y="9037"/>
                      <a:pt x="2418" y="5656"/>
                      <a:pt x="3715" y="4370"/>
                    </a:cubicBezTo>
                    <a:cubicBezTo>
                      <a:pt x="5001" y="3084"/>
                      <a:pt x="4954" y="1"/>
                      <a:pt x="4954"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1618840" y="1936987"/>
                <a:ext cx="234226" cy="344796"/>
              </a:xfrm>
              <a:custGeom>
                <a:avLst/>
                <a:gdLst/>
                <a:ahLst/>
                <a:cxnLst/>
                <a:rect l="l" t="t" r="r" b="b"/>
                <a:pathLst>
                  <a:path w="3430" h="5049" extrusionOk="0">
                    <a:moveTo>
                      <a:pt x="3429" y="2572"/>
                    </a:moveTo>
                    <a:cubicBezTo>
                      <a:pt x="2989" y="3132"/>
                      <a:pt x="2119" y="4358"/>
                      <a:pt x="1905" y="5049"/>
                    </a:cubicBezTo>
                    <a:cubicBezTo>
                      <a:pt x="1905" y="5049"/>
                      <a:pt x="12" y="4549"/>
                      <a:pt x="0" y="3953"/>
                    </a:cubicBezTo>
                    <a:cubicBezTo>
                      <a:pt x="0" y="3953"/>
                      <a:pt x="369" y="3156"/>
                      <a:pt x="822" y="1572"/>
                    </a:cubicBezTo>
                    <a:cubicBezTo>
                      <a:pt x="1274" y="0"/>
                      <a:pt x="2929" y="1060"/>
                      <a:pt x="3167" y="1560"/>
                    </a:cubicBezTo>
                    <a:cubicBezTo>
                      <a:pt x="3417" y="2048"/>
                      <a:pt x="3429" y="2572"/>
                      <a:pt x="3429" y="2572"/>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1577320" y="1753220"/>
                <a:ext cx="335906" cy="322875"/>
              </a:xfrm>
              <a:custGeom>
                <a:avLst/>
                <a:gdLst/>
                <a:ahLst/>
                <a:cxnLst/>
                <a:rect l="l" t="t" r="r" b="b"/>
                <a:pathLst>
                  <a:path w="4919" h="4728" extrusionOk="0">
                    <a:moveTo>
                      <a:pt x="4859" y="2037"/>
                    </a:moveTo>
                    <a:cubicBezTo>
                      <a:pt x="4918" y="1894"/>
                      <a:pt x="4883" y="1715"/>
                      <a:pt x="4763" y="1608"/>
                    </a:cubicBezTo>
                    <a:cubicBezTo>
                      <a:pt x="4656" y="1513"/>
                      <a:pt x="4466" y="1489"/>
                      <a:pt x="4335" y="1572"/>
                    </a:cubicBezTo>
                    <a:cubicBezTo>
                      <a:pt x="4561" y="1429"/>
                      <a:pt x="4597" y="1060"/>
                      <a:pt x="4418" y="882"/>
                    </a:cubicBezTo>
                    <a:cubicBezTo>
                      <a:pt x="4228" y="691"/>
                      <a:pt x="3859" y="727"/>
                      <a:pt x="3716" y="953"/>
                    </a:cubicBezTo>
                    <a:cubicBezTo>
                      <a:pt x="3668" y="1036"/>
                      <a:pt x="3632" y="1156"/>
                      <a:pt x="3537" y="1167"/>
                    </a:cubicBezTo>
                    <a:cubicBezTo>
                      <a:pt x="3406" y="1203"/>
                      <a:pt x="3335" y="953"/>
                      <a:pt x="3251" y="703"/>
                    </a:cubicBezTo>
                    <a:cubicBezTo>
                      <a:pt x="3108" y="263"/>
                      <a:pt x="1977" y="1"/>
                      <a:pt x="1370" y="763"/>
                    </a:cubicBezTo>
                    <a:cubicBezTo>
                      <a:pt x="1180" y="1001"/>
                      <a:pt x="1168" y="1275"/>
                      <a:pt x="1465" y="1441"/>
                    </a:cubicBezTo>
                    <a:cubicBezTo>
                      <a:pt x="1227" y="1429"/>
                      <a:pt x="989" y="1429"/>
                      <a:pt x="763" y="1513"/>
                    </a:cubicBezTo>
                    <a:cubicBezTo>
                      <a:pt x="537" y="1584"/>
                      <a:pt x="334" y="1739"/>
                      <a:pt x="263" y="1965"/>
                    </a:cubicBezTo>
                    <a:cubicBezTo>
                      <a:pt x="180" y="2191"/>
                      <a:pt x="263" y="2465"/>
                      <a:pt x="477" y="2572"/>
                    </a:cubicBezTo>
                    <a:cubicBezTo>
                      <a:pt x="572" y="2620"/>
                      <a:pt x="680" y="2632"/>
                      <a:pt x="787" y="2668"/>
                    </a:cubicBezTo>
                    <a:cubicBezTo>
                      <a:pt x="882" y="2703"/>
                      <a:pt x="989" y="2775"/>
                      <a:pt x="1001" y="2870"/>
                    </a:cubicBezTo>
                    <a:cubicBezTo>
                      <a:pt x="1013" y="3025"/>
                      <a:pt x="846" y="3132"/>
                      <a:pt x="692" y="3144"/>
                    </a:cubicBezTo>
                    <a:cubicBezTo>
                      <a:pt x="537" y="3168"/>
                      <a:pt x="382" y="3132"/>
                      <a:pt x="239" y="3203"/>
                    </a:cubicBezTo>
                    <a:cubicBezTo>
                      <a:pt x="72" y="3287"/>
                      <a:pt x="1" y="3525"/>
                      <a:pt x="60" y="3703"/>
                    </a:cubicBezTo>
                    <a:cubicBezTo>
                      <a:pt x="132" y="3894"/>
                      <a:pt x="322" y="4013"/>
                      <a:pt x="513" y="4049"/>
                    </a:cubicBezTo>
                    <a:cubicBezTo>
                      <a:pt x="703" y="4084"/>
                      <a:pt x="906" y="4037"/>
                      <a:pt x="1084" y="3954"/>
                    </a:cubicBezTo>
                    <a:cubicBezTo>
                      <a:pt x="1049" y="4227"/>
                      <a:pt x="1192" y="4537"/>
                      <a:pt x="1442" y="4632"/>
                    </a:cubicBezTo>
                    <a:cubicBezTo>
                      <a:pt x="1715" y="4727"/>
                      <a:pt x="2013" y="4585"/>
                      <a:pt x="2192" y="4358"/>
                    </a:cubicBezTo>
                    <a:cubicBezTo>
                      <a:pt x="2358" y="4132"/>
                      <a:pt x="2430" y="3846"/>
                      <a:pt x="2489" y="3573"/>
                    </a:cubicBezTo>
                    <a:cubicBezTo>
                      <a:pt x="2620" y="3763"/>
                      <a:pt x="2847" y="3894"/>
                      <a:pt x="3073" y="3906"/>
                    </a:cubicBezTo>
                    <a:cubicBezTo>
                      <a:pt x="3418" y="3942"/>
                      <a:pt x="3751" y="3739"/>
                      <a:pt x="3966" y="3477"/>
                    </a:cubicBezTo>
                    <a:cubicBezTo>
                      <a:pt x="4168" y="3227"/>
                      <a:pt x="4275" y="2930"/>
                      <a:pt x="4406" y="2632"/>
                    </a:cubicBezTo>
                    <a:cubicBezTo>
                      <a:pt x="4513" y="2394"/>
                      <a:pt x="4752" y="2263"/>
                      <a:pt x="4859" y="2037"/>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1709868" y="1890619"/>
                <a:ext cx="219613" cy="258614"/>
              </a:xfrm>
              <a:custGeom>
                <a:avLst/>
                <a:gdLst/>
                <a:ahLst/>
                <a:cxnLst/>
                <a:rect l="l" t="t" r="r" b="b"/>
                <a:pathLst>
                  <a:path w="3216" h="3787" extrusionOk="0">
                    <a:moveTo>
                      <a:pt x="1310" y="1715"/>
                    </a:moveTo>
                    <a:cubicBezTo>
                      <a:pt x="1048" y="1715"/>
                      <a:pt x="1001" y="858"/>
                      <a:pt x="501" y="1001"/>
                    </a:cubicBezTo>
                    <a:cubicBezTo>
                      <a:pt x="1" y="1144"/>
                      <a:pt x="513" y="2299"/>
                      <a:pt x="798" y="2144"/>
                    </a:cubicBezTo>
                    <a:cubicBezTo>
                      <a:pt x="1084" y="2001"/>
                      <a:pt x="1084" y="2049"/>
                      <a:pt x="1132" y="2156"/>
                    </a:cubicBezTo>
                    <a:cubicBezTo>
                      <a:pt x="1179" y="2263"/>
                      <a:pt x="1227" y="3144"/>
                      <a:pt x="1810" y="3466"/>
                    </a:cubicBezTo>
                    <a:cubicBezTo>
                      <a:pt x="2394" y="3787"/>
                      <a:pt x="2811" y="3489"/>
                      <a:pt x="2858" y="2346"/>
                    </a:cubicBezTo>
                    <a:cubicBezTo>
                      <a:pt x="2858" y="2346"/>
                      <a:pt x="3215" y="2203"/>
                      <a:pt x="3203" y="2037"/>
                    </a:cubicBezTo>
                    <a:cubicBezTo>
                      <a:pt x="3192" y="1858"/>
                      <a:pt x="2727" y="1739"/>
                      <a:pt x="2775" y="1501"/>
                    </a:cubicBezTo>
                    <a:cubicBezTo>
                      <a:pt x="2822" y="1251"/>
                      <a:pt x="2882" y="727"/>
                      <a:pt x="2584" y="358"/>
                    </a:cubicBezTo>
                    <a:cubicBezTo>
                      <a:pt x="2299" y="1"/>
                      <a:pt x="1822" y="382"/>
                      <a:pt x="1894" y="644"/>
                    </a:cubicBezTo>
                    <a:cubicBezTo>
                      <a:pt x="1953" y="906"/>
                      <a:pt x="1787" y="1120"/>
                      <a:pt x="1608" y="1025"/>
                    </a:cubicBezTo>
                    <a:cubicBezTo>
                      <a:pt x="1441" y="918"/>
                      <a:pt x="1810" y="1715"/>
                      <a:pt x="1310" y="171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1243184" y="2190682"/>
                <a:ext cx="635074" cy="1101791"/>
              </a:xfrm>
              <a:custGeom>
                <a:avLst/>
                <a:gdLst/>
                <a:ahLst/>
                <a:cxnLst/>
                <a:rect l="l" t="t" r="r" b="b"/>
                <a:pathLst>
                  <a:path w="9300" h="16134" extrusionOk="0">
                    <a:moveTo>
                      <a:pt x="7406" y="1322"/>
                    </a:moveTo>
                    <a:cubicBezTo>
                      <a:pt x="6597" y="893"/>
                      <a:pt x="6775" y="203"/>
                      <a:pt x="5704" y="107"/>
                    </a:cubicBezTo>
                    <a:cubicBezTo>
                      <a:pt x="4644" y="0"/>
                      <a:pt x="3858" y="119"/>
                      <a:pt x="3834" y="274"/>
                    </a:cubicBezTo>
                    <a:cubicBezTo>
                      <a:pt x="3822" y="417"/>
                      <a:pt x="3858" y="905"/>
                      <a:pt x="3656" y="1096"/>
                    </a:cubicBezTo>
                    <a:cubicBezTo>
                      <a:pt x="3453" y="1286"/>
                      <a:pt x="2894" y="1834"/>
                      <a:pt x="2572" y="2846"/>
                    </a:cubicBezTo>
                    <a:cubicBezTo>
                      <a:pt x="2251" y="3858"/>
                      <a:pt x="1965" y="5382"/>
                      <a:pt x="1965" y="7906"/>
                    </a:cubicBezTo>
                    <a:cubicBezTo>
                      <a:pt x="1965" y="10430"/>
                      <a:pt x="1501" y="11775"/>
                      <a:pt x="1215" y="11966"/>
                    </a:cubicBezTo>
                    <a:cubicBezTo>
                      <a:pt x="929" y="12156"/>
                      <a:pt x="0" y="12907"/>
                      <a:pt x="36" y="14931"/>
                    </a:cubicBezTo>
                    <a:cubicBezTo>
                      <a:pt x="36" y="14931"/>
                      <a:pt x="262" y="14585"/>
                      <a:pt x="2465" y="15264"/>
                    </a:cubicBezTo>
                    <a:cubicBezTo>
                      <a:pt x="4668" y="15943"/>
                      <a:pt x="5370" y="16133"/>
                      <a:pt x="6370" y="15228"/>
                    </a:cubicBezTo>
                    <a:cubicBezTo>
                      <a:pt x="7382" y="14335"/>
                      <a:pt x="7668" y="14061"/>
                      <a:pt x="7978" y="13930"/>
                    </a:cubicBezTo>
                    <a:cubicBezTo>
                      <a:pt x="7978" y="13930"/>
                      <a:pt x="7680" y="13192"/>
                      <a:pt x="7561" y="13252"/>
                    </a:cubicBezTo>
                    <a:cubicBezTo>
                      <a:pt x="7430" y="13311"/>
                      <a:pt x="7120" y="12764"/>
                      <a:pt x="7216" y="12014"/>
                    </a:cubicBezTo>
                    <a:cubicBezTo>
                      <a:pt x="7311" y="11263"/>
                      <a:pt x="8835" y="7692"/>
                      <a:pt x="9097" y="5144"/>
                    </a:cubicBezTo>
                    <a:cubicBezTo>
                      <a:pt x="9299" y="3096"/>
                      <a:pt x="7406" y="1322"/>
                      <a:pt x="7406" y="1322"/>
                    </a:cubicBezTo>
                    <a:close/>
                  </a:path>
                </a:pathLst>
              </a:custGeom>
              <a:solidFill>
                <a:srgbClr val="CA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1461913" y="2241899"/>
                <a:ext cx="823684" cy="617205"/>
              </a:xfrm>
              <a:custGeom>
                <a:avLst/>
                <a:gdLst/>
                <a:ahLst/>
                <a:cxnLst/>
                <a:rect l="l" t="t" r="r" b="b"/>
                <a:pathLst>
                  <a:path w="12062" h="9038" extrusionOk="0">
                    <a:moveTo>
                      <a:pt x="4846" y="5953"/>
                    </a:moveTo>
                    <a:cubicBezTo>
                      <a:pt x="4489" y="5049"/>
                      <a:pt x="4989" y="3965"/>
                      <a:pt x="5203" y="2739"/>
                    </a:cubicBezTo>
                    <a:cubicBezTo>
                      <a:pt x="5418" y="1500"/>
                      <a:pt x="4477" y="0"/>
                      <a:pt x="3060" y="596"/>
                    </a:cubicBezTo>
                    <a:cubicBezTo>
                      <a:pt x="1643" y="1191"/>
                      <a:pt x="0" y="4715"/>
                      <a:pt x="1822" y="7835"/>
                    </a:cubicBezTo>
                    <a:cubicBezTo>
                      <a:pt x="1822" y="7835"/>
                      <a:pt x="2703" y="9037"/>
                      <a:pt x="4846" y="8597"/>
                    </a:cubicBezTo>
                    <a:cubicBezTo>
                      <a:pt x="6977" y="8168"/>
                      <a:pt x="7680" y="7525"/>
                      <a:pt x="8311" y="7382"/>
                    </a:cubicBezTo>
                    <a:cubicBezTo>
                      <a:pt x="8311" y="7382"/>
                      <a:pt x="8966" y="7894"/>
                      <a:pt x="9192" y="8085"/>
                    </a:cubicBezTo>
                    <a:cubicBezTo>
                      <a:pt x="9418" y="8275"/>
                      <a:pt x="10847" y="8037"/>
                      <a:pt x="11145" y="7870"/>
                    </a:cubicBezTo>
                    <a:cubicBezTo>
                      <a:pt x="11442" y="7704"/>
                      <a:pt x="12061" y="6811"/>
                      <a:pt x="11549" y="6418"/>
                    </a:cubicBezTo>
                    <a:cubicBezTo>
                      <a:pt x="11359" y="6263"/>
                      <a:pt x="10966" y="6453"/>
                      <a:pt x="10252" y="6406"/>
                    </a:cubicBezTo>
                    <a:cubicBezTo>
                      <a:pt x="10037" y="6394"/>
                      <a:pt x="9549" y="6108"/>
                      <a:pt x="9549" y="6108"/>
                    </a:cubicBezTo>
                    <a:cubicBezTo>
                      <a:pt x="9549" y="6108"/>
                      <a:pt x="10144" y="5787"/>
                      <a:pt x="10061" y="5525"/>
                    </a:cubicBezTo>
                    <a:cubicBezTo>
                      <a:pt x="9990" y="5275"/>
                      <a:pt x="9799" y="5370"/>
                      <a:pt x="9716" y="5501"/>
                    </a:cubicBezTo>
                    <a:cubicBezTo>
                      <a:pt x="9644" y="5644"/>
                      <a:pt x="8978" y="5894"/>
                      <a:pt x="8859" y="5989"/>
                    </a:cubicBezTo>
                    <a:cubicBezTo>
                      <a:pt x="8739" y="6084"/>
                      <a:pt x="8251" y="6834"/>
                      <a:pt x="8251" y="6834"/>
                    </a:cubicBezTo>
                    <a:cubicBezTo>
                      <a:pt x="8251" y="6834"/>
                      <a:pt x="7346" y="6882"/>
                      <a:pt x="6537" y="6799"/>
                    </a:cubicBezTo>
                    <a:cubicBezTo>
                      <a:pt x="5453" y="6692"/>
                      <a:pt x="4846" y="5953"/>
                      <a:pt x="4846" y="595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1755417" y="4195659"/>
                <a:ext cx="468384" cy="220440"/>
              </a:xfrm>
              <a:custGeom>
                <a:avLst/>
                <a:gdLst/>
                <a:ahLst/>
                <a:cxnLst/>
                <a:rect l="l" t="t" r="r" b="b"/>
                <a:pathLst>
                  <a:path w="6859" h="3228" extrusionOk="0">
                    <a:moveTo>
                      <a:pt x="953" y="430"/>
                    </a:moveTo>
                    <a:cubicBezTo>
                      <a:pt x="786" y="49"/>
                      <a:pt x="465" y="394"/>
                      <a:pt x="512" y="513"/>
                    </a:cubicBezTo>
                    <a:cubicBezTo>
                      <a:pt x="548" y="620"/>
                      <a:pt x="250" y="1799"/>
                      <a:pt x="131" y="2251"/>
                    </a:cubicBezTo>
                    <a:cubicBezTo>
                      <a:pt x="0" y="2716"/>
                      <a:pt x="489" y="3013"/>
                      <a:pt x="1465" y="3120"/>
                    </a:cubicBezTo>
                    <a:cubicBezTo>
                      <a:pt x="2441" y="3228"/>
                      <a:pt x="3382" y="3144"/>
                      <a:pt x="4632" y="3144"/>
                    </a:cubicBezTo>
                    <a:cubicBezTo>
                      <a:pt x="5894" y="3144"/>
                      <a:pt x="6811" y="2727"/>
                      <a:pt x="6835" y="2489"/>
                    </a:cubicBezTo>
                    <a:cubicBezTo>
                      <a:pt x="6858" y="2239"/>
                      <a:pt x="6525" y="1954"/>
                      <a:pt x="6382" y="1965"/>
                    </a:cubicBezTo>
                    <a:cubicBezTo>
                      <a:pt x="6239" y="1977"/>
                      <a:pt x="4977" y="1763"/>
                      <a:pt x="4799" y="1680"/>
                    </a:cubicBezTo>
                    <a:cubicBezTo>
                      <a:pt x="4632" y="1608"/>
                      <a:pt x="3703" y="60"/>
                      <a:pt x="3191" y="37"/>
                    </a:cubicBezTo>
                    <a:cubicBezTo>
                      <a:pt x="2679" y="1"/>
                      <a:pt x="2525" y="763"/>
                      <a:pt x="2096" y="858"/>
                    </a:cubicBezTo>
                    <a:cubicBezTo>
                      <a:pt x="1286" y="1049"/>
                      <a:pt x="953" y="430"/>
                      <a:pt x="953" y="43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40"/>
            <p:cNvGrpSpPr/>
            <p:nvPr/>
          </p:nvGrpSpPr>
          <p:grpSpPr>
            <a:xfrm>
              <a:off x="6417150" y="2072555"/>
              <a:ext cx="2013752" cy="2495122"/>
              <a:chOff x="6417150" y="2072555"/>
              <a:chExt cx="2013752" cy="2495122"/>
            </a:xfrm>
          </p:grpSpPr>
          <p:sp>
            <p:nvSpPr>
              <p:cNvPr id="471" name="Google Shape;471;p40"/>
              <p:cNvSpPr/>
              <p:nvPr/>
            </p:nvSpPr>
            <p:spPr>
              <a:xfrm>
                <a:off x="6417150" y="4008586"/>
                <a:ext cx="200538" cy="374983"/>
              </a:xfrm>
              <a:custGeom>
                <a:avLst/>
                <a:gdLst/>
                <a:ahLst/>
                <a:cxnLst/>
                <a:rect l="l" t="t" r="r" b="b"/>
                <a:pathLst>
                  <a:path w="2490" h="4656" extrusionOk="0">
                    <a:moveTo>
                      <a:pt x="2275" y="667"/>
                    </a:moveTo>
                    <a:cubicBezTo>
                      <a:pt x="2239" y="322"/>
                      <a:pt x="1489" y="500"/>
                      <a:pt x="1061" y="250"/>
                    </a:cubicBezTo>
                    <a:cubicBezTo>
                      <a:pt x="620" y="0"/>
                      <a:pt x="382" y="179"/>
                      <a:pt x="239" y="810"/>
                    </a:cubicBezTo>
                    <a:cubicBezTo>
                      <a:pt x="96" y="1429"/>
                      <a:pt x="37" y="2394"/>
                      <a:pt x="25" y="2846"/>
                    </a:cubicBezTo>
                    <a:cubicBezTo>
                      <a:pt x="1" y="3298"/>
                      <a:pt x="537" y="4560"/>
                      <a:pt x="787" y="4608"/>
                    </a:cubicBezTo>
                    <a:cubicBezTo>
                      <a:pt x="1049" y="4656"/>
                      <a:pt x="1477" y="4144"/>
                      <a:pt x="1501" y="3953"/>
                    </a:cubicBezTo>
                    <a:cubicBezTo>
                      <a:pt x="1537" y="3763"/>
                      <a:pt x="1453" y="3036"/>
                      <a:pt x="1608" y="2894"/>
                    </a:cubicBezTo>
                    <a:cubicBezTo>
                      <a:pt x="1751" y="2739"/>
                      <a:pt x="2251" y="2001"/>
                      <a:pt x="2370" y="1560"/>
                    </a:cubicBezTo>
                    <a:cubicBezTo>
                      <a:pt x="2489" y="1131"/>
                      <a:pt x="2275" y="667"/>
                      <a:pt x="2275" y="667"/>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6560023" y="3222303"/>
                <a:ext cx="928356" cy="912007"/>
              </a:xfrm>
              <a:custGeom>
                <a:avLst/>
                <a:gdLst/>
                <a:ahLst/>
                <a:cxnLst/>
                <a:rect l="l" t="t" r="r" b="b"/>
                <a:pathLst>
                  <a:path w="11527" h="11324" extrusionOk="0">
                    <a:moveTo>
                      <a:pt x="11526" y="1870"/>
                    </a:moveTo>
                    <a:cubicBezTo>
                      <a:pt x="11181" y="3822"/>
                      <a:pt x="8812" y="8644"/>
                      <a:pt x="7990" y="9037"/>
                    </a:cubicBezTo>
                    <a:cubicBezTo>
                      <a:pt x="7168" y="9430"/>
                      <a:pt x="4406" y="8906"/>
                      <a:pt x="596" y="11323"/>
                    </a:cubicBezTo>
                    <a:cubicBezTo>
                      <a:pt x="596" y="11323"/>
                      <a:pt x="1" y="11156"/>
                      <a:pt x="501" y="10430"/>
                    </a:cubicBezTo>
                    <a:cubicBezTo>
                      <a:pt x="501" y="10430"/>
                      <a:pt x="620" y="10597"/>
                      <a:pt x="1394" y="9787"/>
                    </a:cubicBezTo>
                    <a:cubicBezTo>
                      <a:pt x="2168" y="8978"/>
                      <a:pt x="4049" y="6668"/>
                      <a:pt x="6121" y="7275"/>
                    </a:cubicBezTo>
                    <a:cubicBezTo>
                      <a:pt x="6121" y="7275"/>
                      <a:pt x="6537" y="7204"/>
                      <a:pt x="6776" y="6644"/>
                    </a:cubicBezTo>
                    <a:cubicBezTo>
                      <a:pt x="7002" y="6084"/>
                      <a:pt x="7442" y="2739"/>
                      <a:pt x="7692" y="1370"/>
                    </a:cubicBezTo>
                    <a:cubicBezTo>
                      <a:pt x="7942" y="0"/>
                      <a:pt x="11526" y="1870"/>
                      <a:pt x="11526" y="187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7103729" y="3118732"/>
                <a:ext cx="254176" cy="342365"/>
              </a:xfrm>
              <a:custGeom>
                <a:avLst/>
                <a:gdLst/>
                <a:ahLst/>
                <a:cxnLst/>
                <a:rect l="l" t="t" r="r" b="b"/>
                <a:pathLst>
                  <a:path w="3156" h="4251" extrusionOk="0">
                    <a:moveTo>
                      <a:pt x="1239" y="0"/>
                    </a:moveTo>
                    <a:cubicBezTo>
                      <a:pt x="548" y="810"/>
                      <a:pt x="584" y="1132"/>
                      <a:pt x="548" y="1739"/>
                    </a:cubicBezTo>
                    <a:cubicBezTo>
                      <a:pt x="525" y="2191"/>
                      <a:pt x="429" y="2751"/>
                      <a:pt x="215" y="2882"/>
                    </a:cubicBezTo>
                    <a:cubicBezTo>
                      <a:pt x="1" y="3025"/>
                      <a:pt x="1656" y="4251"/>
                      <a:pt x="2406" y="3418"/>
                    </a:cubicBezTo>
                    <a:cubicBezTo>
                      <a:pt x="3156" y="2596"/>
                      <a:pt x="2406" y="429"/>
                      <a:pt x="2406" y="429"/>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7540965" y="3092799"/>
                <a:ext cx="126685" cy="91249"/>
              </a:xfrm>
              <a:custGeom>
                <a:avLst/>
                <a:gdLst/>
                <a:ahLst/>
                <a:cxnLst/>
                <a:rect l="l" t="t" r="r" b="b"/>
                <a:pathLst>
                  <a:path w="1573" h="1133" extrusionOk="0">
                    <a:moveTo>
                      <a:pt x="1525" y="441"/>
                    </a:moveTo>
                    <a:cubicBezTo>
                      <a:pt x="1573" y="763"/>
                      <a:pt x="263" y="1132"/>
                      <a:pt x="263" y="1132"/>
                    </a:cubicBezTo>
                    <a:cubicBezTo>
                      <a:pt x="263" y="1132"/>
                      <a:pt x="1" y="251"/>
                      <a:pt x="1" y="239"/>
                    </a:cubicBezTo>
                    <a:cubicBezTo>
                      <a:pt x="1" y="227"/>
                      <a:pt x="1477" y="1"/>
                      <a:pt x="1525" y="44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7251434" y="3393927"/>
                <a:ext cx="178391" cy="63061"/>
              </a:xfrm>
              <a:custGeom>
                <a:avLst/>
                <a:gdLst/>
                <a:ahLst/>
                <a:cxnLst/>
                <a:rect l="l" t="t" r="r" b="b"/>
                <a:pathLst>
                  <a:path w="2215" h="783" extrusionOk="0">
                    <a:moveTo>
                      <a:pt x="2084" y="1"/>
                    </a:moveTo>
                    <a:cubicBezTo>
                      <a:pt x="2084" y="1"/>
                      <a:pt x="0" y="310"/>
                      <a:pt x="346" y="608"/>
                    </a:cubicBezTo>
                    <a:cubicBezTo>
                      <a:pt x="502" y="741"/>
                      <a:pt x="817" y="782"/>
                      <a:pt x="1145" y="782"/>
                    </a:cubicBezTo>
                    <a:cubicBezTo>
                      <a:pt x="1664" y="782"/>
                      <a:pt x="2215" y="679"/>
                      <a:pt x="2215" y="679"/>
                    </a:cubicBezTo>
                    <a:lnTo>
                      <a:pt x="2084" y="1"/>
                    </a:lnTo>
                    <a:close/>
                  </a:path>
                </a:pathLst>
              </a:custGeom>
              <a:solidFill>
                <a:srgbClr val="1E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060751" y="4192694"/>
                <a:ext cx="370150" cy="374983"/>
              </a:xfrm>
              <a:custGeom>
                <a:avLst/>
                <a:gdLst/>
                <a:ahLst/>
                <a:cxnLst/>
                <a:rect l="l" t="t" r="r" b="b"/>
                <a:pathLst>
                  <a:path w="4596" h="4656" extrusionOk="0">
                    <a:moveTo>
                      <a:pt x="191" y="2786"/>
                    </a:moveTo>
                    <a:cubicBezTo>
                      <a:pt x="0" y="2798"/>
                      <a:pt x="298" y="3620"/>
                      <a:pt x="929" y="4132"/>
                    </a:cubicBezTo>
                    <a:cubicBezTo>
                      <a:pt x="1572" y="4656"/>
                      <a:pt x="2000" y="3894"/>
                      <a:pt x="2203" y="3644"/>
                    </a:cubicBezTo>
                    <a:cubicBezTo>
                      <a:pt x="2393" y="3406"/>
                      <a:pt x="2489" y="3227"/>
                      <a:pt x="3310" y="2715"/>
                    </a:cubicBezTo>
                    <a:cubicBezTo>
                      <a:pt x="4132" y="2203"/>
                      <a:pt x="4596" y="1286"/>
                      <a:pt x="4417" y="643"/>
                    </a:cubicBezTo>
                    <a:cubicBezTo>
                      <a:pt x="4239" y="0"/>
                      <a:pt x="3310" y="1001"/>
                      <a:pt x="3191" y="1001"/>
                    </a:cubicBezTo>
                    <a:cubicBezTo>
                      <a:pt x="3072" y="1001"/>
                      <a:pt x="905" y="1120"/>
                      <a:pt x="762" y="1822"/>
                    </a:cubicBezTo>
                    <a:cubicBezTo>
                      <a:pt x="619" y="2536"/>
                      <a:pt x="310" y="2786"/>
                      <a:pt x="191" y="2786"/>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7350172" y="3244370"/>
                <a:ext cx="772032" cy="1188089"/>
              </a:xfrm>
              <a:custGeom>
                <a:avLst/>
                <a:gdLst/>
                <a:ahLst/>
                <a:cxnLst/>
                <a:rect l="l" t="t" r="r" b="b"/>
                <a:pathLst>
                  <a:path w="9586" h="14752" extrusionOk="0">
                    <a:moveTo>
                      <a:pt x="4620" y="1917"/>
                    </a:moveTo>
                    <a:cubicBezTo>
                      <a:pt x="6049" y="4882"/>
                      <a:pt x="6382" y="6549"/>
                      <a:pt x="6490" y="7442"/>
                    </a:cubicBezTo>
                    <a:cubicBezTo>
                      <a:pt x="6597" y="8334"/>
                      <a:pt x="9585" y="13609"/>
                      <a:pt x="9585" y="13609"/>
                    </a:cubicBezTo>
                    <a:cubicBezTo>
                      <a:pt x="9502" y="13823"/>
                      <a:pt x="9538" y="14561"/>
                      <a:pt x="9383" y="14657"/>
                    </a:cubicBezTo>
                    <a:cubicBezTo>
                      <a:pt x="9228" y="14752"/>
                      <a:pt x="9014" y="14561"/>
                      <a:pt x="9014" y="14561"/>
                    </a:cubicBezTo>
                    <a:cubicBezTo>
                      <a:pt x="9014" y="14561"/>
                      <a:pt x="8490" y="13514"/>
                      <a:pt x="7490" y="12561"/>
                    </a:cubicBezTo>
                    <a:cubicBezTo>
                      <a:pt x="6478" y="11609"/>
                      <a:pt x="4799" y="11418"/>
                      <a:pt x="4620" y="7811"/>
                    </a:cubicBezTo>
                    <a:cubicBezTo>
                      <a:pt x="4620" y="7811"/>
                      <a:pt x="4418" y="6941"/>
                      <a:pt x="2489" y="4941"/>
                    </a:cubicBezTo>
                    <a:cubicBezTo>
                      <a:pt x="560" y="2929"/>
                      <a:pt x="1" y="750"/>
                      <a:pt x="1" y="750"/>
                    </a:cubicBezTo>
                    <a:lnTo>
                      <a:pt x="3656" y="0"/>
                    </a:ln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7226467" y="3082248"/>
                <a:ext cx="495869" cy="360647"/>
              </a:xfrm>
              <a:custGeom>
                <a:avLst/>
                <a:gdLst/>
                <a:ahLst/>
                <a:cxnLst/>
                <a:rect l="l" t="t" r="r" b="b"/>
                <a:pathLst>
                  <a:path w="6157" h="4478" extrusionOk="0">
                    <a:moveTo>
                      <a:pt x="4537" y="620"/>
                    </a:moveTo>
                    <a:cubicBezTo>
                      <a:pt x="5037" y="1751"/>
                      <a:pt x="6156" y="3930"/>
                      <a:pt x="6156" y="3930"/>
                    </a:cubicBezTo>
                    <a:cubicBezTo>
                      <a:pt x="6156" y="3930"/>
                      <a:pt x="5501" y="4263"/>
                      <a:pt x="4775" y="3394"/>
                    </a:cubicBezTo>
                    <a:cubicBezTo>
                      <a:pt x="4775" y="3394"/>
                      <a:pt x="4716" y="4156"/>
                      <a:pt x="3334" y="4287"/>
                    </a:cubicBezTo>
                    <a:cubicBezTo>
                      <a:pt x="1953" y="4406"/>
                      <a:pt x="691" y="4192"/>
                      <a:pt x="656" y="4478"/>
                    </a:cubicBezTo>
                    <a:cubicBezTo>
                      <a:pt x="656" y="4478"/>
                      <a:pt x="358" y="4287"/>
                      <a:pt x="537" y="3859"/>
                    </a:cubicBezTo>
                    <a:cubicBezTo>
                      <a:pt x="715" y="3430"/>
                      <a:pt x="608" y="2799"/>
                      <a:pt x="548" y="2632"/>
                    </a:cubicBezTo>
                    <a:cubicBezTo>
                      <a:pt x="501" y="2477"/>
                      <a:pt x="1" y="1418"/>
                      <a:pt x="763" y="703"/>
                    </a:cubicBezTo>
                    <a:cubicBezTo>
                      <a:pt x="1525" y="1"/>
                      <a:pt x="4537" y="620"/>
                      <a:pt x="4537" y="620"/>
                    </a:cubicBezTo>
                    <a:close/>
                  </a:path>
                </a:pathLst>
              </a:custGeom>
              <a:solidFill>
                <a:srgbClr val="58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7558280" y="2547240"/>
                <a:ext cx="189907" cy="293479"/>
              </a:xfrm>
              <a:custGeom>
                <a:avLst/>
                <a:gdLst/>
                <a:ahLst/>
                <a:cxnLst/>
                <a:rect l="l" t="t" r="r" b="b"/>
                <a:pathLst>
                  <a:path w="2358" h="3644" extrusionOk="0">
                    <a:moveTo>
                      <a:pt x="405" y="3644"/>
                    </a:moveTo>
                    <a:cubicBezTo>
                      <a:pt x="405" y="3644"/>
                      <a:pt x="893" y="2655"/>
                      <a:pt x="1096" y="2393"/>
                    </a:cubicBezTo>
                    <a:cubicBezTo>
                      <a:pt x="1096" y="2393"/>
                      <a:pt x="1155" y="2346"/>
                      <a:pt x="1310" y="2393"/>
                    </a:cubicBezTo>
                    <a:cubicBezTo>
                      <a:pt x="1477" y="2453"/>
                      <a:pt x="2358" y="1381"/>
                      <a:pt x="2358" y="1298"/>
                    </a:cubicBezTo>
                    <a:cubicBezTo>
                      <a:pt x="2358" y="1227"/>
                      <a:pt x="2262" y="834"/>
                      <a:pt x="2036" y="691"/>
                    </a:cubicBezTo>
                    <a:cubicBezTo>
                      <a:pt x="1798" y="548"/>
                      <a:pt x="1739" y="334"/>
                      <a:pt x="1500" y="322"/>
                    </a:cubicBezTo>
                    <a:cubicBezTo>
                      <a:pt x="1250" y="322"/>
                      <a:pt x="1131" y="298"/>
                      <a:pt x="1012" y="488"/>
                    </a:cubicBezTo>
                    <a:cubicBezTo>
                      <a:pt x="905" y="679"/>
                      <a:pt x="822" y="762"/>
                      <a:pt x="822" y="762"/>
                    </a:cubicBezTo>
                    <a:cubicBezTo>
                      <a:pt x="822" y="762"/>
                      <a:pt x="917" y="346"/>
                      <a:pt x="786" y="179"/>
                    </a:cubicBezTo>
                    <a:cubicBezTo>
                      <a:pt x="643" y="0"/>
                      <a:pt x="465" y="119"/>
                      <a:pt x="477" y="179"/>
                    </a:cubicBezTo>
                    <a:cubicBezTo>
                      <a:pt x="477" y="238"/>
                      <a:pt x="524" y="608"/>
                      <a:pt x="441" y="786"/>
                    </a:cubicBezTo>
                    <a:cubicBezTo>
                      <a:pt x="357" y="953"/>
                      <a:pt x="274" y="1370"/>
                      <a:pt x="619" y="1691"/>
                    </a:cubicBezTo>
                    <a:cubicBezTo>
                      <a:pt x="619" y="1691"/>
                      <a:pt x="596" y="1953"/>
                      <a:pt x="298" y="2227"/>
                    </a:cubicBezTo>
                    <a:cubicBezTo>
                      <a:pt x="0" y="2501"/>
                      <a:pt x="405" y="3644"/>
                      <a:pt x="405" y="36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7322387" y="2207776"/>
                <a:ext cx="254176" cy="281076"/>
              </a:xfrm>
              <a:custGeom>
                <a:avLst/>
                <a:gdLst/>
                <a:ahLst/>
                <a:cxnLst/>
                <a:rect l="l" t="t" r="r" b="b"/>
                <a:pathLst>
                  <a:path w="3156" h="3490" extrusionOk="0">
                    <a:moveTo>
                      <a:pt x="1322" y="858"/>
                    </a:moveTo>
                    <a:cubicBezTo>
                      <a:pt x="1239" y="1477"/>
                      <a:pt x="334" y="2644"/>
                      <a:pt x="0" y="3037"/>
                    </a:cubicBezTo>
                    <a:cubicBezTo>
                      <a:pt x="0" y="3037"/>
                      <a:pt x="905" y="2929"/>
                      <a:pt x="1822" y="3489"/>
                    </a:cubicBezTo>
                    <a:cubicBezTo>
                      <a:pt x="1822" y="3489"/>
                      <a:pt x="2084" y="2477"/>
                      <a:pt x="3036" y="1727"/>
                    </a:cubicBezTo>
                    <a:cubicBezTo>
                      <a:pt x="3036" y="1727"/>
                      <a:pt x="3156" y="489"/>
                      <a:pt x="2251" y="239"/>
                    </a:cubicBezTo>
                    <a:cubicBezTo>
                      <a:pt x="1334" y="1"/>
                      <a:pt x="1322" y="858"/>
                      <a:pt x="1322" y="85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7184266" y="2441737"/>
                <a:ext cx="479520" cy="782583"/>
              </a:xfrm>
              <a:custGeom>
                <a:avLst/>
                <a:gdLst/>
                <a:ahLst/>
                <a:cxnLst/>
                <a:rect l="l" t="t" r="r" b="b"/>
                <a:pathLst>
                  <a:path w="5954" h="9717" extrusionOk="0">
                    <a:moveTo>
                      <a:pt x="1715" y="132"/>
                    </a:moveTo>
                    <a:cubicBezTo>
                      <a:pt x="263" y="334"/>
                      <a:pt x="1" y="2299"/>
                      <a:pt x="656" y="3537"/>
                    </a:cubicBezTo>
                    <a:cubicBezTo>
                      <a:pt x="1322" y="4775"/>
                      <a:pt x="1430" y="6716"/>
                      <a:pt x="239" y="8406"/>
                    </a:cubicBezTo>
                    <a:cubicBezTo>
                      <a:pt x="239" y="8406"/>
                      <a:pt x="560" y="9716"/>
                      <a:pt x="2489" y="9264"/>
                    </a:cubicBezTo>
                    <a:cubicBezTo>
                      <a:pt x="3858" y="8930"/>
                      <a:pt x="5942" y="8133"/>
                      <a:pt x="5954" y="8525"/>
                    </a:cubicBezTo>
                    <a:cubicBezTo>
                      <a:pt x="5954" y="8525"/>
                      <a:pt x="5775" y="7811"/>
                      <a:pt x="5502" y="7537"/>
                    </a:cubicBezTo>
                    <a:cubicBezTo>
                      <a:pt x="5228" y="7263"/>
                      <a:pt x="4954" y="4942"/>
                      <a:pt x="5073" y="4311"/>
                    </a:cubicBezTo>
                    <a:cubicBezTo>
                      <a:pt x="5204" y="3680"/>
                      <a:pt x="5382" y="2799"/>
                      <a:pt x="3537" y="584"/>
                    </a:cubicBezTo>
                    <a:cubicBezTo>
                      <a:pt x="3537" y="584"/>
                      <a:pt x="2680" y="1"/>
                      <a:pt x="1715" y="132"/>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6966655" y="2083105"/>
                <a:ext cx="439252" cy="342445"/>
              </a:xfrm>
              <a:custGeom>
                <a:avLst/>
                <a:gdLst/>
                <a:ahLst/>
                <a:cxnLst/>
                <a:rect l="l" t="t" r="r" b="b"/>
                <a:pathLst>
                  <a:path w="5454" h="4252" extrusionOk="0">
                    <a:moveTo>
                      <a:pt x="5120" y="596"/>
                    </a:moveTo>
                    <a:cubicBezTo>
                      <a:pt x="5084" y="382"/>
                      <a:pt x="4906" y="179"/>
                      <a:pt x="4691" y="132"/>
                    </a:cubicBezTo>
                    <a:cubicBezTo>
                      <a:pt x="4465" y="84"/>
                      <a:pt x="4227" y="167"/>
                      <a:pt x="4096" y="358"/>
                    </a:cubicBezTo>
                    <a:cubicBezTo>
                      <a:pt x="4024" y="453"/>
                      <a:pt x="3965" y="584"/>
                      <a:pt x="3846" y="572"/>
                    </a:cubicBezTo>
                    <a:cubicBezTo>
                      <a:pt x="3703" y="560"/>
                      <a:pt x="3679" y="382"/>
                      <a:pt x="3620" y="263"/>
                    </a:cubicBezTo>
                    <a:cubicBezTo>
                      <a:pt x="3524" y="84"/>
                      <a:pt x="3310" y="1"/>
                      <a:pt x="3108" y="13"/>
                    </a:cubicBezTo>
                    <a:cubicBezTo>
                      <a:pt x="2905" y="25"/>
                      <a:pt x="2727" y="120"/>
                      <a:pt x="2548" y="215"/>
                    </a:cubicBezTo>
                    <a:cubicBezTo>
                      <a:pt x="2393" y="298"/>
                      <a:pt x="2227" y="394"/>
                      <a:pt x="2096" y="536"/>
                    </a:cubicBezTo>
                    <a:cubicBezTo>
                      <a:pt x="1977" y="679"/>
                      <a:pt x="1893" y="858"/>
                      <a:pt x="1905" y="1048"/>
                    </a:cubicBezTo>
                    <a:cubicBezTo>
                      <a:pt x="1917" y="1263"/>
                      <a:pt x="2072" y="1501"/>
                      <a:pt x="1953" y="1679"/>
                    </a:cubicBezTo>
                    <a:cubicBezTo>
                      <a:pt x="1893" y="1775"/>
                      <a:pt x="1786" y="1822"/>
                      <a:pt x="1679" y="1834"/>
                    </a:cubicBezTo>
                    <a:cubicBezTo>
                      <a:pt x="1572" y="1846"/>
                      <a:pt x="1453" y="1834"/>
                      <a:pt x="1346" y="1834"/>
                    </a:cubicBezTo>
                    <a:cubicBezTo>
                      <a:pt x="845" y="1834"/>
                      <a:pt x="357" y="2168"/>
                      <a:pt x="179" y="2632"/>
                    </a:cubicBezTo>
                    <a:cubicBezTo>
                      <a:pt x="0" y="3108"/>
                      <a:pt x="155" y="3680"/>
                      <a:pt x="536" y="4013"/>
                    </a:cubicBezTo>
                    <a:cubicBezTo>
                      <a:pt x="691" y="4156"/>
                      <a:pt x="905" y="4251"/>
                      <a:pt x="1107" y="4215"/>
                    </a:cubicBezTo>
                    <a:cubicBezTo>
                      <a:pt x="1322" y="4168"/>
                      <a:pt x="1488" y="3989"/>
                      <a:pt x="1560" y="3787"/>
                    </a:cubicBezTo>
                    <a:cubicBezTo>
                      <a:pt x="1643" y="3596"/>
                      <a:pt x="1655" y="3370"/>
                      <a:pt x="1655" y="3156"/>
                    </a:cubicBezTo>
                    <a:cubicBezTo>
                      <a:pt x="1655" y="2977"/>
                      <a:pt x="1655" y="2799"/>
                      <a:pt x="1738" y="2644"/>
                    </a:cubicBezTo>
                    <a:cubicBezTo>
                      <a:pt x="1822" y="2489"/>
                      <a:pt x="2024" y="2382"/>
                      <a:pt x="2179" y="2465"/>
                    </a:cubicBezTo>
                    <a:cubicBezTo>
                      <a:pt x="2358" y="2561"/>
                      <a:pt x="2346" y="2811"/>
                      <a:pt x="2417" y="3001"/>
                    </a:cubicBezTo>
                    <a:cubicBezTo>
                      <a:pt x="2524" y="3263"/>
                      <a:pt x="2810" y="3430"/>
                      <a:pt x="3096" y="3418"/>
                    </a:cubicBezTo>
                    <a:cubicBezTo>
                      <a:pt x="3382" y="3406"/>
                      <a:pt x="3655" y="3239"/>
                      <a:pt x="3810" y="3001"/>
                    </a:cubicBezTo>
                    <a:cubicBezTo>
                      <a:pt x="3977" y="2763"/>
                      <a:pt x="4036" y="2477"/>
                      <a:pt x="4036" y="2191"/>
                    </a:cubicBezTo>
                    <a:cubicBezTo>
                      <a:pt x="4036" y="2096"/>
                      <a:pt x="4024" y="2001"/>
                      <a:pt x="4060" y="1918"/>
                    </a:cubicBezTo>
                    <a:cubicBezTo>
                      <a:pt x="4108" y="1834"/>
                      <a:pt x="4203" y="1775"/>
                      <a:pt x="4286" y="1822"/>
                    </a:cubicBezTo>
                    <a:cubicBezTo>
                      <a:pt x="4382" y="1858"/>
                      <a:pt x="4382" y="1989"/>
                      <a:pt x="4453" y="2060"/>
                    </a:cubicBezTo>
                    <a:cubicBezTo>
                      <a:pt x="4548" y="2156"/>
                      <a:pt x="4739" y="2084"/>
                      <a:pt x="4822" y="1965"/>
                    </a:cubicBezTo>
                    <a:cubicBezTo>
                      <a:pt x="4906" y="1846"/>
                      <a:pt x="4929" y="1703"/>
                      <a:pt x="5001" y="1572"/>
                    </a:cubicBezTo>
                    <a:cubicBezTo>
                      <a:pt x="5072" y="1453"/>
                      <a:pt x="5215" y="1358"/>
                      <a:pt x="5358" y="1406"/>
                    </a:cubicBezTo>
                    <a:cubicBezTo>
                      <a:pt x="5453" y="1239"/>
                      <a:pt x="5382" y="1168"/>
                      <a:pt x="5275" y="1072"/>
                    </a:cubicBezTo>
                    <a:cubicBezTo>
                      <a:pt x="5120" y="929"/>
                      <a:pt x="5156" y="787"/>
                      <a:pt x="5120" y="596"/>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7638817" y="2176850"/>
                <a:ext cx="110739" cy="50578"/>
              </a:xfrm>
              <a:custGeom>
                <a:avLst/>
                <a:gdLst/>
                <a:ahLst/>
                <a:cxnLst/>
                <a:rect l="l" t="t" r="r" b="b"/>
                <a:pathLst>
                  <a:path w="1375" h="628" extrusionOk="0">
                    <a:moveTo>
                      <a:pt x="1248" y="0"/>
                    </a:moveTo>
                    <a:cubicBezTo>
                      <a:pt x="913" y="0"/>
                      <a:pt x="0" y="265"/>
                      <a:pt x="0" y="265"/>
                    </a:cubicBezTo>
                    <a:lnTo>
                      <a:pt x="12" y="623"/>
                    </a:lnTo>
                    <a:cubicBezTo>
                      <a:pt x="58" y="626"/>
                      <a:pt x="103" y="628"/>
                      <a:pt x="148" y="628"/>
                    </a:cubicBezTo>
                    <a:cubicBezTo>
                      <a:pt x="833" y="628"/>
                      <a:pt x="1358" y="219"/>
                      <a:pt x="1370" y="51"/>
                    </a:cubicBezTo>
                    <a:cubicBezTo>
                      <a:pt x="1374" y="15"/>
                      <a:pt x="1327" y="0"/>
                      <a:pt x="1248" y="0"/>
                    </a:cubicBezTo>
                    <a:close/>
                  </a:path>
                </a:pathLst>
              </a:custGeom>
              <a:solidFill>
                <a:srgbClr val="E960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7406790" y="2152125"/>
                <a:ext cx="167840" cy="191921"/>
              </a:xfrm>
              <a:custGeom>
                <a:avLst/>
                <a:gdLst/>
                <a:ahLst/>
                <a:cxnLst/>
                <a:rect l="l" t="t" r="r" b="b"/>
                <a:pathLst>
                  <a:path w="2084" h="2383" extrusionOk="0">
                    <a:moveTo>
                      <a:pt x="72" y="1180"/>
                    </a:moveTo>
                    <a:cubicBezTo>
                      <a:pt x="0" y="1346"/>
                      <a:pt x="48" y="1596"/>
                      <a:pt x="119" y="1858"/>
                    </a:cubicBezTo>
                    <a:cubicBezTo>
                      <a:pt x="179" y="2132"/>
                      <a:pt x="345" y="2073"/>
                      <a:pt x="524" y="2227"/>
                    </a:cubicBezTo>
                    <a:cubicBezTo>
                      <a:pt x="714" y="2382"/>
                      <a:pt x="965" y="1680"/>
                      <a:pt x="1000" y="1394"/>
                    </a:cubicBezTo>
                    <a:cubicBezTo>
                      <a:pt x="1048" y="1108"/>
                      <a:pt x="1393" y="1501"/>
                      <a:pt x="1643" y="1287"/>
                    </a:cubicBezTo>
                    <a:cubicBezTo>
                      <a:pt x="1881" y="1061"/>
                      <a:pt x="2084" y="549"/>
                      <a:pt x="2060" y="394"/>
                    </a:cubicBezTo>
                    <a:cubicBezTo>
                      <a:pt x="2024" y="251"/>
                      <a:pt x="595" y="1"/>
                      <a:pt x="72" y="118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7462361" y="2183776"/>
                <a:ext cx="186122" cy="190954"/>
              </a:xfrm>
              <a:custGeom>
                <a:avLst/>
                <a:gdLst/>
                <a:ahLst/>
                <a:cxnLst/>
                <a:rect l="l" t="t" r="r" b="b"/>
                <a:pathLst>
                  <a:path w="2311" h="2371" extrusionOk="0">
                    <a:moveTo>
                      <a:pt x="1370" y="1"/>
                    </a:moveTo>
                    <a:cubicBezTo>
                      <a:pt x="1144" y="132"/>
                      <a:pt x="1084" y="382"/>
                      <a:pt x="1048" y="596"/>
                    </a:cubicBezTo>
                    <a:cubicBezTo>
                      <a:pt x="1013" y="810"/>
                      <a:pt x="703" y="882"/>
                      <a:pt x="560" y="691"/>
                    </a:cubicBezTo>
                    <a:cubicBezTo>
                      <a:pt x="429" y="501"/>
                      <a:pt x="251" y="465"/>
                      <a:pt x="132" y="584"/>
                    </a:cubicBezTo>
                    <a:cubicBezTo>
                      <a:pt x="1" y="691"/>
                      <a:pt x="191" y="1144"/>
                      <a:pt x="394" y="1180"/>
                    </a:cubicBezTo>
                    <a:cubicBezTo>
                      <a:pt x="584" y="1215"/>
                      <a:pt x="584" y="1061"/>
                      <a:pt x="620" y="1049"/>
                    </a:cubicBezTo>
                    <a:cubicBezTo>
                      <a:pt x="667" y="1037"/>
                      <a:pt x="632" y="1227"/>
                      <a:pt x="727" y="1596"/>
                    </a:cubicBezTo>
                    <a:cubicBezTo>
                      <a:pt x="822" y="1965"/>
                      <a:pt x="1191" y="2370"/>
                      <a:pt x="1501" y="2287"/>
                    </a:cubicBezTo>
                    <a:cubicBezTo>
                      <a:pt x="1810" y="2203"/>
                      <a:pt x="2013" y="1703"/>
                      <a:pt x="2025" y="1572"/>
                    </a:cubicBezTo>
                    <a:cubicBezTo>
                      <a:pt x="2049" y="1453"/>
                      <a:pt x="2263" y="1501"/>
                      <a:pt x="2287" y="1406"/>
                    </a:cubicBezTo>
                    <a:cubicBezTo>
                      <a:pt x="2310" y="1322"/>
                      <a:pt x="2120" y="1084"/>
                      <a:pt x="2144" y="1001"/>
                    </a:cubicBezTo>
                    <a:cubicBezTo>
                      <a:pt x="2180" y="918"/>
                      <a:pt x="2287" y="894"/>
                      <a:pt x="2287" y="346"/>
                    </a:cubicBezTo>
                    <a:cubicBezTo>
                      <a:pt x="2287" y="346"/>
                      <a:pt x="1870" y="382"/>
                      <a:pt x="1370"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7372240" y="2072555"/>
                <a:ext cx="377882" cy="181290"/>
              </a:xfrm>
              <a:custGeom>
                <a:avLst/>
                <a:gdLst/>
                <a:ahLst/>
                <a:cxnLst/>
                <a:rect l="l" t="t" r="r" b="b"/>
                <a:pathLst>
                  <a:path w="4692" h="2251" extrusionOk="0">
                    <a:moveTo>
                      <a:pt x="477" y="2251"/>
                    </a:moveTo>
                    <a:cubicBezTo>
                      <a:pt x="358" y="2168"/>
                      <a:pt x="322" y="1775"/>
                      <a:pt x="227" y="1620"/>
                    </a:cubicBezTo>
                    <a:cubicBezTo>
                      <a:pt x="131" y="1465"/>
                      <a:pt x="0" y="1084"/>
                      <a:pt x="905" y="560"/>
                    </a:cubicBezTo>
                    <a:cubicBezTo>
                      <a:pt x="1798" y="25"/>
                      <a:pt x="2394" y="1"/>
                      <a:pt x="2632" y="191"/>
                    </a:cubicBezTo>
                    <a:cubicBezTo>
                      <a:pt x="2858" y="370"/>
                      <a:pt x="3334" y="834"/>
                      <a:pt x="3406" y="977"/>
                    </a:cubicBezTo>
                    <a:cubicBezTo>
                      <a:pt x="3406" y="977"/>
                      <a:pt x="3739" y="1096"/>
                      <a:pt x="4191" y="1120"/>
                    </a:cubicBezTo>
                    <a:cubicBezTo>
                      <a:pt x="4632" y="1144"/>
                      <a:pt x="4692" y="1215"/>
                      <a:pt x="4680" y="1346"/>
                    </a:cubicBezTo>
                    <a:cubicBezTo>
                      <a:pt x="4680" y="1346"/>
                      <a:pt x="4680" y="1275"/>
                      <a:pt x="4513" y="1382"/>
                    </a:cubicBezTo>
                    <a:cubicBezTo>
                      <a:pt x="4287" y="1549"/>
                      <a:pt x="3965" y="1691"/>
                      <a:pt x="3406" y="1727"/>
                    </a:cubicBezTo>
                    <a:cubicBezTo>
                      <a:pt x="2858" y="1763"/>
                      <a:pt x="2489" y="1382"/>
                      <a:pt x="2489" y="1382"/>
                    </a:cubicBezTo>
                    <a:cubicBezTo>
                      <a:pt x="2489" y="1382"/>
                      <a:pt x="1584" y="1596"/>
                      <a:pt x="477" y="2251"/>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7202548" y="2565442"/>
                <a:ext cx="119920" cy="150605"/>
              </a:xfrm>
              <a:custGeom>
                <a:avLst/>
                <a:gdLst/>
                <a:ahLst/>
                <a:cxnLst/>
                <a:rect l="l" t="t" r="r" b="b"/>
                <a:pathLst>
                  <a:path w="1489" h="1870" extrusionOk="0">
                    <a:moveTo>
                      <a:pt x="1488" y="1751"/>
                    </a:moveTo>
                    <a:cubicBezTo>
                      <a:pt x="1322" y="1870"/>
                      <a:pt x="24" y="560"/>
                      <a:pt x="12" y="524"/>
                    </a:cubicBezTo>
                    <a:cubicBezTo>
                      <a:pt x="0" y="501"/>
                      <a:pt x="1286" y="1"/>
                      <a:pt x="1286" y="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6940722" y="2538623"/>
                <a:ext cx="519789" cy="588810"/>
              </a:xfrm>
              <a:custGeom>
                <a:avLst/>
                <a:gdLst/>
                <a:ahLst/>
                <a:cxnLst/>
                <a:rect l="l" t="t" r="r" b="b"/>
                <a:pathLst>
                  <a:path w="6454" h="7311" extrusionOk="0">
                    <a:moveTo>
                      <a:pt x="2715" y="0"/>
                    </a:moveTo>
                    <a:cubicBezTo>
                      <a:pt x="1263" y="1072"/>
                      <a:pt x="96" y="2655"/>
                      <a:pt x="84" y="3012"/>
                    </a:cubicBezTo>
                    <a:cubicBezTo>
                      <a:pt x="1" y="4906"/>
                      <a:pt x="3120" y="5251"/>
                      <a:pt x="3989" y="5834"/>
                    </a:cubicBezTo>
                    <a:cubicBezTo>
                      <a:pt x="3989" y="5834"/>
                      <a:pt x="4156" y="6465"/>
                      <a:pt x="4358" y="6620"/>
                    </a:cubicBezTo>
                    <a:cubicBezTo>
                      <a:pt x="4573" y="6775"/>
                      <a:pt x="5466" y="7061"/>
                      <a:pt x="5775" y="7192"/>
                    </a:cubicBezTo>
                    <a:cubicBezTo>
                      <a:pt x="6073" y="7311"/>
                      <a:pt x="6454" y="6703"/>
                      <a:pt x="6442" y="6406"/>
                    </a:cubicBezTo>
                    <a:cubicBezTo>
                      <a:pt x="6430" y="6108"/>
                      <a:pt x="5859" y="5739"/>
                      <a:pt x="5859" y="5739"/>
                    </a:cubicBezTo>
                    <a:cubicBezTo>
                      <a:pt x="5859" y="5739"/>
                      <a:pt x="6251" y="5763"/>
                      <a:pt x="6263" y="5668"/>
                    </a:cubicBezTo>
                    <a:cubicBezTo>
                      <a:pt x="6275" y="5572"/>
                      <a:pt x="5906" y="5489"/>
                      <a:pt x="5823" y="5287"/>
                    </a:cubicBezTo>
                    <a:cubicBezTo>
                      <a:pt x="5739" y="5096"/>
                      <a:pt x="5585" y="4953"/>
                      <a:pt x="5251" y="5108"/>
                    </a:cubicBezTo>
                    <a:cubicBezTo>
                      <a:pt x="4918" y="5263"/>
                      <a:pt x="4418" y="5453"/>
                      <a:pt x="4299" y="5406"/>
                    </a:cubicBezTo>
                    <a:cubicBezTo>
                      <a:pt x="4192" y="5346"/>
                      <a:pt x="2918" y="4525"/>
                      <a:pt x="2632" y="4024"/>
                    </a:cubicBezTo>
                    <a:cubicBezTo>
                      <a:pt x="2334" y="3512"/>
                      <a:pt x="2084" y="2953"/>
                      <a:pt x="1894" y="2679"/>
                    </a:cubicBezTo>
                    <a:cubicBezTo>
                      <a:pt x="1691" y="2393"/>
                      <a:pt x="4323" y="1262"/>
                      <a:pt x="4323" y="1262"/>
                    </a:cubicBezTo>
                    <a:cubicBezTo>
                      <a:pt x="4323" y="1262"/>
                      <a:pt x="3942" y="548"/>
                      <a:pt x="2715"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7159380" y="2420636"/>
                <a:ext cx="283895" cy="285828"/>
              </a:xfrm>
              <a:custGeom>
                <a:avLst/>
                <a:gdLst/>
                <a:ahLst/>
                <a:cxnLst/>
                <a:rect l="l" t="t" r="r" b="b"/>
                <a:pathLst>
                  <a:path w="3525" h="3549" extrusionOk="0">
                    <a:moveTo>
                      <a:pt x="0" y="1465"/>
                    </a:moveTo>
                    <a:cubicBezTo>
                      <a:pt x="917" y="644"/>
                      <a:pt x="2310" y="1"/>
                      <a:pt x="2917" y="632"/>
                    </a:cubicBezTo>
                    <a:cubicBezTo>
                      <a:pt x="3525" y="1263"/>
                      <a:pt x="3298" y="2525"/>
                      <a:pt x="2024" y="3549"/>
                    </a:cubicBezTo>
                    <a:cubicBezTo>
                      <a:pt x="2024" y="3549"/>
                      <a:pt x="1798" y="2394"/>
                      <a:pt x="0" y="1465"/>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40"/>
          <p:cNvSpPr/>
          <p:nvPr/>
        </p:nvSpPr>
        <p:spPr>
          <a:xfrm rot="3565995">
            <a:off x="4334580" y="3515158"/>
            <a:ext cx="474847" cy="640642"/>
          </a:xfrm>
          <a:custGeom>
            <a:avLst/>
            <a:gdLst/>
            <a:ahLst/>
            <a:cxnLst/>
            <a:rect l="l" t="t" r="r" b="b"/>
            <a:pathLst>
              <a:path w="4740" h="6395" extrusionOk="0">
                <a:moveTo>
                  <a:pt x="2608" y="1989"/>
                </a:moveTo>
                <a:cubicBezTo>
                  <a:pt x="2394" y="2406"/>
                  <a:pt x="1906" y="2561"/>
                  <a:pt x="1489" y="2775"/>
                </a:cubicBezTo>
                <a:cubicBezTo>
                  <a:pt x="596" y="3275"/>
                  <a:pt x="1" y="4418"/>
                  <a:pt x="429" y="5335"/>
                </a:cubicBezTo>
                <a:cubicBezTo>
                  <a:pt x="727" y="5990"/>
                  <a:pt x="1489" y="6394"/>
                  <a:pt x="2215" y="6323"/>
                </a:cubicBezTo>
                <a:cubicBezTo>
                  <a:pt x="2942" y="6251"/>
                  <a:pt x="3584" y="5739"/>
                  <a:pt x="3894" y="5085"/>
                </a:cubicBezTo>
                <a:cubicBezTo>
                  <a:pt x="4204" y="4430"/>
                  <a:pt x="4204" y="3656"/>
                  <a:pt x="3954" y="2977"/>
                </a:cubicBezTo>
                <a:cubicBezTo>
                  <a:pt x="3787" y="2513"/>
                  <a:pt x="3525" y="1965"/>
                  <a:pt x="3846" y="1584"/>
                </a:cubicBezTo>
                <a:cubicBezTo>
                  <a:pt x="3954" y="1465"/>
                  <a:pt x="4120" y="1394"/>
                  <a:pt x="4239" y="1275"/>
                </a:cubicBezTo>
                <a:cubicBezTo>
                  <a:pt x="4739" y="727"/>
                  <a:pt x="3989" y="1"/>
                  <a:pt x="3406" y="191"/>
                </a:cubicBezTo>
                <a:cubicBezTo>
                  <a:pt x="2572" y="441"/>
                  <a:pt x="2906" y="1441"/>
                  <a:pt x="2608" y="19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Retângulo 41">
            <a:extLst>
              <a:ext uri="{FF2B5EF4-FFF2-40B4-BE49-F238E27FC236}">
                <a16:creationId xmlns:a16="http://schemas.microsoft.com/office/drawing/2014/main" id="{8ED2FFAD-41B2-4A69-9128-142ED1317594}"/>
              </a:ext>
            </a:extLst>
          </p:cNvPr>
          <p:cNvSpPr/>
          <p:nvPr/>
        </p:nvSpPr>
        <p:spPr>
          <a:xfrm>
            <a:off x="6615436" y="293468"/>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Retângulo 42">
            <a:extLst>
              <a:ext uri="{FF2B5EF4-FFF2-40B4-BE49-F238E27FC236}">
                <a16:creationId xmlns:a16="http://schemas.microsoft.com/office/drawing/2014/main" id="{1B9200C2-2B2E-4262-AEC2-A7772C038CCE}"/>
              </a:ext>
            </a:extLst>
          </p:cNvPr>
          <p:cNvSpPr/>
          <p:nvPr/>
        </p:nvSpPr>
        <p:spPr>
          <a:xfrm>
            <a:off x="8128430" y="2389708"/>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4" name="Retângulo 43">
            <a:extLst>
              <a:ext uri="{FF2B5EF4-FFF2-40B4-BE49-F238E27FC236}">
                <a16:creationId xmlns:a16="http://schemas.microsoft.com/office/drawing/2014/main" id="{08ADE1D2-C124-4AD8-B9B3-0767F0708A4C}"/>
              </a:ext>
            </a:extLst>
          </p:cNvPr>
          <p:cNvSpPr/>
          <p:nvPr/>
        </p:nvSpPr>
        <p:spPr>
          <a:xfrm>
            <a:off x="2823859" y="4100893"/>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 name="Retângulo 44">
            <a:extLst>
              <a:ext uri="{FF2B5EF4-FFF2-40B4-BE49-F238E27FC236}">
                <a16:creationId xmlns:a16="http://schemas.microsoft.com/office/drawing/2014/main" id="{9E55B276-653A-4D20-9DE1-2BD9ED0D0DB7}"/>
              </a:ext>
            </a:extLst>
          </p:cNvPr>
          <p:cNvSpPr/>
          <p:nvPr/>
        </p:nvSpPr>
        <p:spPr>
          <a:xfrm>
            <a:off x="194030" y="1546568"/>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CaixaDeTexto 46">
            <a:extLst>
              <a:ext uri="{FF2B5EF4-FFF2-40B4-BE49-F238E27FC236}">
                <a16:creationId xmlns:a16="http://schemas.microsoft.com/office/drawing/2014/main" id="{C296836A-35D3-47A2-8DF4-8EE5F9E3D716}"/>
              </a:ext>
            </a:extLst>
          </p:cNvPr>
          <p:cNvSpPr txBox="1"/>
          <p:nvPr/>
        </p:nvSpPr>
        <p:spPr>
          <a:xfrm>
            <a:off x="8681013" y="4804946"/>
            <a:ext cx="446223"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xfrm>
            <a:off x="177195" y="2570125"/>
            <a:ext cx="4512405" cy="74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Motivações e Objetivos</a:t>
            </a:r>
            <a:endParaRPr dirty="0"/>
          </a:p>
        </p:txBody>
      </p:sp>
      <p:sp>
        <p:nvSpPr>
          <p:cNvPr id="497" name="Google Shape;497;p4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498" name="Google Shape;498;p41"/>
          <p:cNvGrpSpPr/>
          <p:nvPr/>
        </p:nvGrpSpPr>
        <p:grpSpPr>
          <a:xfrm>
            <a:off x="7887914" y="430733"/>
            <a:ext cx="789145" cy="768741"/>
            <a:chOff x="13094914" y="-3567967"/>
            <a:chExt cx="789145" cy="768741"/>
          </a:xfrm>
        </p:grpSpPr>
        <p:sp>
          <p:nvSpPr>
            <p:cNvPr id="499" name="Google Shape;499;p41"/>
            <p:cNvSpPr/>
            <p:nvPr/>
          </p:nvSpPr>
          <p:spPr>
            <a:xfrm rot="-1776322">
              <a:off x="13212180" y="-3485952"/>
              <a:ext cx="491831" cy="604711"/>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rot="-1776322">
              <a:off x="13715946" y="-3136550"/>
              <a:ext cx="139239" cy="153687"/>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1"/>
          <p:cNvSpPr/>
          <p:nvPr/>
        </p:nvSpPr>
        <p:spPr>
          <a:xfrm rot="-2700000">
            <a:off x="3830104" y="3974799"/>
            <a:ext cx="701745" cy="862802"/>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1"/>
          <p:cNvGrpSpPr/>
          <p:nvPr/>
        </p:nvGrpSpPr>
        <p:grpSpPr>
          <a:xfrm>
            <a:off x="5323201" y="839225"/>
            <a:ext cx="1302299" cy="3666200"/>
            <a:chOff x="5323201" y="839225"/>
            <a:chExt cx="1302299" cy="3666200"/>
          </a:xfrm>
        </p:grpSpPr>
        <p:sp>
          <p:nvSpPr>
            <p:cNvPr id="503" name="Google Shape;503;p41"/>
            <p:cNvSpPr/>
            <p:nvPr/>
          </p:nvSpPr>
          <p:spPr>
            <a:xfrm>
              <a:off x="6160470" y="1014260"/>
              <a:ext cx="465029" cy="892981"/>
            </a:xfrm>
            <a:custGeom>
              <a:avLst/>
              <a:gdLst/>
              <a:ahLst/>
              <a:cxnLst/>
              <a:rect l="l" t="t" r="r" b="b"/>
              <a:pathLst>
                <a:path w="4490" h="8622" extrusionOk="0">
                  <a:moveTo>
                    <a:pt x="2120" y="1"/>
                  </a:moveTo>
                  <a:cubicBezTo>
                    <a:pt x="2263" y="418"/>
                    <a:pt x="2608" y="692"/>
                    <a:pt x="3144" y="1323"/>
                  </a:cubicBezTo>
                  <a:cubicBezTo>
                    <a:pt x="3680" y="1942"/>
                    <a:pt x="4489" y="3799"/>
                    <a:pt x="4489" y="4442"/>
                  </a:cubicBezTo>
                  <a:cubicBezTo>
                    <a:pt x="4489" y="5073"/>
                    <a:pt x="1727" y="6847"/>
                    <a:pt x="1406" y="7347"/>
                  </a:cubicBezTo>
                  <a:cubicBezTo>
                    <a:pt x="1072" y="7847"/>
                    <a:pt x="894" y="8621"/>
                    <a:pt x="894" y="8621"/>
                  </a:cubicBezTo>
                  <a:lnTo>
                    <a:pt x="1" y="6145"/>
                  </a:lnTo>
                  <a:cubicBezTo>
                    <a:pt x="215" y="6121"/>
                    <a:pt x="394" y="6145"/>
                    <a:pt x="453" y="6109"/>
                  </a:cubicBezTo>
                  <a:cubicBezTo>
                    <a:pt x="525" y="6085"/>
                    <a:pt x="1215" y="5847"/>
                    <a:pt x="2180" y="5156"/>
                  </a:cubicBezTo>
                  <a:cubicBezTo>
                    <a:pt x="3156" y="4478"/>
                    <a:pt x="3477" y="4228"/>
                    <a:pt x="3358" y="4073"/>
                  </a:cubicBezTo>
                  <a:cubicBezTo>
                    <a:pt x="2894" y="3466"/>
                    <a:pt x="2858" y="1715"/>
                    <a:pt x="1751" y="62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6167927" y="867604"/>
              <a:ext cx="212111" cy="218326"/>
            </a:xfrm>
            <a:custGeom>
              <a:avLst/>
              <a:gdLst/>
              <a:ahLst/>
              <a:cxnLst/>
              <a:rect l="l" t="t" r="r" b="b"/>
              <a:pathLst>
                <a:path w="2048" h="2108" extrusionOk="0">
                  <a:moveTo>
                    <a:pt x="2048" y="1417"/>
                  </a:moveTo>
                  <a:cubicBezTo>
                    <a:pt x="1917" y="1000"/>
                    <a:pt x="1465" y="715"/>
                    <a:pt x="1298" y="607"/>
                  </a:cubicBezTo>
                  <a:cubicBezTo>
                    <a:pt x="1131" y="500"/>
                    <a:pt x="1024" y="322"/>
                    <a:pt x="845" y="167"/>
                  </a:cubicBezTo>
                  <a:cubicBezTo>
                    <a:pt x="679" y="0"/>
                    <a:pt x="274" y="36"/>
                    <a:pt x="131" y="167"/>
                  </a:cubicBezTo>
                  <a:cubicBezTo>
                    <a:pt x="0" y="286"/>
                    <a:pt x="250" y="488"/>
                    <a:pt x="250" y="488"/>
                  </a:cubicBezTo>
                  <a:cubicBezTo>
                    <a:pt x="250" y="488"/>
                    <a:pt x="95" y="488"/>
                    <a:pt x="83" y="584"/>
                  </a:cubicBezTo>
                  <a:cubicBezTo>
                    <a:pt x="60" y="679"/>
                    <a:pt x="226" y="762"/>
                    <a:pt x="453" y="976"/>
                  </a:cubicBezTo>
                  <a:cubicBezTo>
                    <a:pt x="679" y="1191"/>
                    <a:pt x="691" y="1429"/>
                    <a:pt x="929" y="1774"/>
                  </a:cubicBezTo>
                  <a:cubicBezTo>
                    <a:pt x="1167" y="2108"/>
                    <a:pt x="1679" y="2036"/>
                    <a:pt x="1679" y="203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5323201" y="1125288"/>
              <a:ext cx="624009" cy="774496"/>
            </a:xfrm>
            <a:custGeom>
              <a:avLst/>
              <a:gdLst/>
              <a:ahLst/>
              <a:cxnLst/>
              <a:rect l="l" t="t" r="r" b="b"/>
              <a:pathLst>
                <a:path w="6025" h="7478" extrusionOk="0">
                  <a:moveTo>
                    <a:pt x="3298" y="1"/>
                  </a:moveTo>
                  <a:cubicBezTo>
                    <a:pt x="2810" y="620"/>
                    <a:pt x="0" y="3203"/>
                    <a:pt x="167" y="4692"/>
                  </a:cubicBezTo>
                  <a:cubicBezTo>
                    <a:pt x="322" y="6180"/>
                    <a:pt x="3275" y="7478"/>
                    <a:pt x="4656" y="7478"/>
                  </a:cubicBezTo>
                  <a:cubicBezTo>
                    <a:pt x="6025" y="7478"/>
                    <a:pt x="4739" y="5977"/>
                    <a:pt x="4739" y="5977"/>
                  </a:cubicBezTo>
                  <a:cubicBezTo>
                    <a:pt x="2227" y="6073"/>
                    <a:pt x="1560" y="4704"/>
                    <a:pt x="1489" y="4549"/>
                  </a:cubicBezTo>
                  <a:cubicBezTo>
                    <a:pt x="1489" y="4549"/>
                    <a:pt x="1489" y="4537"/>
                    <a:pt x="1489" y="4525"/>
                  </a:cubicBezTo>
                  <a:cubicBezTo>
                    <a:pt x="1846" y="4072"/>
                    <a:pt x="2120" y="1870"/>
                    <a:pt x="3739" y="167"/>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5604293" y="839225"/>
              <a:ext cx="172755" cy="303460"/>
            </a:xfrm>
            <a:custGeom>
              <a:avLst/>
              <a:gdLst/>
              <a:ahLst/>
              <a:cxnLst/>
              <a:rect l="l" t="t" r="r" b="b"/>
              <a:pathLst>
                <a:path w="1668" h="2930" extrusionOk="0">
                  <a:moveTo>
                    <a:pt x="537" y="2632"/>
                  </a:moveTo>
                  <a:cubicBezTo>
                    <a:pt x="572" y="2215"/>
                    <a:pt x="227" y="1572"/>
                    <a:pt x="120" y="1334"/>
                  </a:cubicBezTo>
                  <a:cubicBezTo>
                    <a:pt x="1" y="1084"/>
                    <a:pt x="251" y="667"/>
                    <a:pt x="156" y="334"/>
                  </a:cubicBezTo>
                  <a:cubicBezTo>
                    <a:pt x="49" y="0"/>
                    <a:pt x="394" y="12"/>
                    <a:pt x="549" y="179"/>
                  </a:cubicBezTo>
                  <a:cubicBezTo>
                    <a:pt x="703" y="357"/>
                    <a:pt x="930" y="905"/>
                    <a:pt x="965" y="1036"/>
                  </a:cubicBezTo>
                  <a:cubicBezTo>
                    <a:pt x="989" y="1155"/>
                    <a:pt x="953" y="1584"/>
                    <a:pt x="965" y="1631"/>
                  </a:cubicBezTo>
                  <a:cubicBezTo>
                    <a:pt x="965" y="1679"/>
                    <a:pt x="1073" y="1774"/>
                    <a:pt x="1108" y="1727"/>
                  </a:cubicBezTo>
                  <a:cubicBezTo>
                    <a:pt x="1144" y="1679"/>
                    <a:pt x="1430" y="1274"/>
                    <a:pt x="1549" y="1393"/>
                  </a:cubicBezTo>
                  <a:cubicBezTo>
                    <a:pt x="1668" y="1524"/>
                    <a:pt x="1311" y="1929"/>
                    <a:pt x="1311" y="2024"/>
                  </a:cubicBezTo>
                  <a:cubicBezTo>
                    <a:pt x="1311" y="2108"/>
                    <a:pt x="1549" y="2596"/>
                    <a:pt x="1037" y="292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643753" y="1110478"/>
              <a:ext cx="74156" cy="59346"/>
            </a:xfrm>
            <a:custGeom>
              <a:avLst/>
              <a:gdLst/>
              <a:ahLst/>
              <a:cxnLst/>
              <a:rect l="l" t="t" r="r" b="b"/>
              <a:pathLst>
                <a:path w="716" h="573" extrusionOk="0">
                  <a:moveTo>
                    <a:pt x="156" y="13"/>
                  </a:moveTo>
                  <a:cubicBezTo>
                    <a:pt x="144" y="1"/>
                    <a:pt x="1" y="155"/>
                    <a:pt x="72" y="227"/>
                  </a:cubicBezTo>
                  <a:cubicBezTo>
                    <a:pt x="144" y="310"/>
                    <a:pt x="441" y="358"/>
                    <a:pt x="513" y="525"/>
                  </a:cubicBezTo>
                  <a:cubicBezTo>
                    <a:pt x="525" y="572"/>
                    <a:pt x="596" y="453"/>
                    <a:pt x="692" y="382"/>
                  </a:cubicBezTo>
                  <a:cubicBezTo>
                    <a:pt x="715" y="358"/>
                    <a:pt x="465" y="36"/>
                    <a:pt x="156" y="1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6065495" y="2570518"/>
              <a:ext cx="300974" cy="410759"/>
            </a:xfrm>
            <a:custGeom>
              <a:avLst/>
              <a:gdLst/>
              <a:ahLst/>
              <a:cxnLst/>
              <a:rect l="l" t="t" r="r" b="b"/>
              <a:pathLst>
                <a:path w="2906" h="3966" extrusionOk="0">
                  <a:moveTo>
                    <a:pt x="2906" y="3644"/>
                  </a:moveTo>
                  <a:cubicBezTo>
                    <a:pt x="2906" y="2322"/>
                    <a:pt x="2835" y="1334"/>
                    <a:pt x="2489" y="1"/>
                  </a:cubicBezTo>
                  <a:lnTo>
                    <a:pt x="108" y="834"/>
                  </a:lnTo>
                  <a:cubicBezTo>
                    <a:pt x="13" y="1632"/>
                    <a:pt x="1" y="2382"/>
                    <a:pt x="49" y="3072"/>
                  </a:cubicBezTo>
                  <a:cubicBezTo>
                    <a:pt x="977" y="3799"/>
                    <a:pt x="2454" y="3965"/>
                    <a:pt x="2906" y="3644"/>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6024792" y="2503922"/>
              <a:ext cx="367674" cy="363945"/>
            </a:xfrm>
            <a:custGeom>
              <a:avLst/>
              <a:gdLst/>
              <a:ahLst/>
              <a:cxnLst/>
              <a:rect l="l" t="t" r="r" b="b"/>
              <a:pathLst>
                <a:path w="3550" h="3514" extrusionOk="0">
                  <a:moveTo>
                    <a:pt x="180" y="2906"/>
                  </a:moveTo>
                  <a:cubicBezTo>
                    <a:pt x="846" y="2977"/>
                    <a:pt x="953" y="3215"/>
                    <a:pt x="1966" y="3370"/>
                  </a:cubicBezTo>
                  <a:cubicBezTo>
                    <a:pt x="2906" y="3513"/>
                    <a:pt x="3537" y="3382"/>
                    <a:pt x="3537" y="2882"/>
                  </a:cubicBezTo>
                  <a:cubicBezTo>
                    <a:pt x="3549" y="2096"/>
                    <a:pt x="3073" y="1287"/>
                    <a:pt x="2882" y="644"/>
                  </a:cubicBezTo>
                  <a:cubicBezTo>
                    <a:pt x="2692" y="1"/>
                    <a:pt x="1" y="358"/>
                    <a:pt x="1" y="358"/>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6154359" y="3460814"/>
              <a:ext cx="204758" cy="497136"/>
            </a:xfrm>
            <a:custGeom>
              <a:avLst/>
              <a:gdLst/>
              <a:ahLst/>
              <a:cxnLst/>
              <a:rect l="l" t="t" r="r" b="b"/>
              <a:pathLst>
                <a:path w="1977" h="4800" extrusionOk="0">
                  <a:moveTo>
                    <a:pt x="322" y="418"/>
                  </a:moveTo>
                  <a:cubicBezTo>
                    <a:pt x="24" y="632"/>
                    <a:pt x="0" y="1144"/>
                    <a:pt x="322" y="1668"/>
                  </a:cubicBezTo>
                  <a:cubicBezTo>
                    <a:pt x="643" y="2192"/>
                    <a:pt x="619" y="2239"/>
                    <a:pt x="417" y="2668"/>
                  </a:cubicBezTo>
                  <a:cubicBezTo>
                    <a:pt x="214" y="3108"/>
                    <a:pt x="143" y="4025"/>
                    <a:pt x="572" y="4406"/>
                  </a:cubicBezTo>
                  <a:cubicBezTo>
                    <a:pt x="988" y="4799"/>
                    <a:pt x="1596" y="4347"/>
                    <a:pt x="1786" y="3728"/>
                  </a:cubicBezTo>
                  <a:cubicBezTo>
                    <a:pt x="1977" y="3108"/>
                    <a:pt x="1905" y="1192"/>
                    <a:pt x="1381" y="596"/>
                  </a:cubicBezTo>
                  <a:cubicBezTo>
                    <a:pt x="845" y="1"/>
                    <a:pt x="322" y="418"/>
                    <a:pt x="322" y="418"/>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6070467" y="2888688"/>
              <a:ext cx="299732" cy="712872"/>
            </a:xfrm>
            <a:custGeom>
              <a:avLst/>
              <a:gdLst/>
              <a:ahLst/>
              <a:cxnLst/>
              <a:rect l="l" t="t" r="r" b="b"/>
              <a:pathLst>
                <a:path w="2894" h="6883" extrusionOk="0">
                  <a:moveTo>
                    <a:pt x="1" y="0"/>
                  </a:moveTo>
                  <a:cubicBezTo>
                    <a:pt x="310" y="3144"/>
                    <a:pt x="1108" y="4251"/>
                    <a:pt x="917" y="4680"/>
                  </a:cubicBezTo>
                  <a:cubicBezTo>
                    <a:pt x="917" y="4680"/>
                    <a:pt x="536" y="5108"/>
                    <a:pt x="774" y="5584"/>
                  </a:cubicBezTo>
                  <a:cubicBezTo>
                    <a:pt x="1001" y="6049"/>
                    <a:pt x="1370" y="6192"/>
                    <a:pt x="1536" y="6668"/>
                  </a:cubicBezTo>
                  <a:cubicBezTo>
                    <a:pt x="1560" y="6751"/>
                    <a:pt x="1632" y="6823"/>
                    <a:pt x="1727" y="6858"/>
                  </a:cubicBezTo>
                  <a:cubicBezTo>
                    <a:pt x="1798" y="6882"/>
                    <a:pt x="1882" y="6882"/>
                    <a:pt x="1977" y="6811"/>
                  </a:cubicBezTo>
                  <a:cubicBezTo>
                    <a:pt x="2179" y="6656"/>
                    <a:pt x="2894" y="4870"/>
                    <a:pt x="2132" y="4299"/>
                  </a:cubicBezTo>
                  <a:cubicBezTo>
                    <a:pt x="2132" y="4299"/>
                    <a:pt x="2798" y="2858"/>
                    <a:pt x="2858" y="572"/>
                  </a:cubicBezTo>
                  <a:cubicBezTo>
                    <a:pt x="2406" y="893"/>
                    <a:pt x="929" y="727"/>
                    <a:pt x="1"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5754782" y="2555707"/>
              <a:ext cx="319513" cy="429298"/>
            </a:xfrm>
            <a:custGeom>
              <a:avLst/>
              <a:gdLst/>
              <a:ahLst/>
              <a:cxnLst/>
              <a:rect l="l" t="t" r="r" b="b"/>
              <a:pathLst>
                <a:path w="3085" h="4145" extrusionOk="0">
                  <a:moveTo>
                    <a:pt x="3049" y="3370"/>
                  </a:moveTo>
                  <a:cubicBezTo>
                    <a:pt x="3072" y="2954"/>
                    <a:pt x="3084" y="2537"/>
                    <a:pt x="3084" y="2144"/>
                  </a:cubicBezTo>
                  <a:cubicBezTo>
                    <a:pt x="3084" y="1"/>
                    <a:pt x="1" y="3430"/>
                    <a:pt x="1" y="3430"/>
                  </a:cubicBezTo>
                  <a:cubicBezTo>
                    <a:pt x="1" y="3430"/>
                    <a:pt x="84" y="3727"/>
                    <a:pt x="203" y="4144"/>
                  </a:cubicBezTo>
                  <a:cubicBezTo>
                    <a:pt x="596" y="3882"/>
                    <a:pt x="1798" y="3180"/>
                    <a:pt x="3049" y="337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5712835" y="2589057"/>
              <a:ext cx="388595" cy="365084"/>
            </a:xfrm>
            <a:custGeom>
              <a:avLst/>
              <a:gdLst/>
              <a:ahLst/>
              <a:cxnLst/>
              <a:rect l="l" t="t" r="r" b="b"/>
              <a:pathLst>
                <a:path w="3752" h="3525" extrusionOk="0">
                  <a:moveTo>
                    <a:pt x="477" y="0"/>
                  </a:moveTo>
                  <a:cubicBezTo>
                    <a:pt x="1" y="1453"/>
                    <a:pt x="155" y="2381"/>
                    <a:pt x="251" y="2953"/>
                  </a:cubicBezTo>
                  <a:cubicBezTo>
                    <a:pt x="346" y="3524"/>
                    <a:pt x="3084" y="2751"/>
                    <a:pt x="3477" y="2477"/>
                  </a:cubicBezTo>
                  <a:cubicBezTo>
                    <a:pt x="3751" y="2286"/>
                    <a:pt x="3644" y="2131"/>
                    <a:pt x="3596" y="1858"/>
                  </a:cubicBezTo>
                  <a:cubicBezTo>
                    <a:pt x="3430" y="798"/>
                    <a:pt x="3477" y="0"/>
                    <a:pt x="3477" y="0"/>
                  </a:cubicBezTo>
                  <a:lnTo>
                    <a:pt x="477" y="0"/>
                  </a:lnTo>
                  <a:close/>
                </a:path>
              </a:pathLst>
            </a:custGeom>
            <a:solidFill>
              <a:srgbClr val="54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5907653" y="3944284"/>
              <a:ext cx="224540" cy="561142"/>
            </a:xfrm>
            <a:custGeom>
              <a:avLst/>
              <a:gdLst/>
              <a:ahLst/>
              <a:cxnLst/>
              <a:rect l="l" t="t" r="r" b="b"/>
              <a:pathLst>
                <a:path w="2168" h="5418" extrusionOk="0">
                  <a:moveTo>
                    <a:pt x="418" y="750"/>
                  </a:moveTo>
                  <a:cubicBezTo>
                    <a:pt x="572" y="1215"/>
                    <a:pt x="668" y="2381"/>
                    <a:pt x="537" y="2870"/>
                  </a:cubicBezTo>
                  <a:cubicBezTo>
                    <a:pt x="418" y="3346"/>
                    <a:pt x="477" y="3417"/>
                    <a:pt x="287" y="3751"/>
                  </a:cubicBezTo>
                  <a:cubicBezTo>
                    <a:pt x="108" y="4072"/>
                    <a:pt x="1" y="4656"/>
                    <a:pt x="120" y="4953"/>
                  </a:cubicBezTo>
                  <a:cubicBezTo>
                    <a:pt x="251" y="5251"/>
                    <a:pt x="906" y="5418"/>
                    <a:pt x="1489" y="5310"/>
                  </a:cubicBezTo>
                  <a:cubicBezTo>
                    <a:pt x="2061" y="5203"/>
                    <a:pt x="2168" y="5001"/>
                    <a:pt x="2108" y="4739"/>
                  </a:cubicBezTo>
                  <a:cubicBezTo>
                    <a:pt x="2037" y="4477"/>
                    <a:pt x="1811" y="3822"/>
                    <a:pt x="1930" y="3596"/>
                  </a:cubicBezTo>
                  <a:cubicBezTo>
                    <a:pt x="2037" y="3393"/>
                    <a:pt x="2120" y="3370"/>
                    <a:pt x="2084" y="2953"/>
                  </a:cubicBezTo>
                  <a:cubicBezTo>
                    <a:pt x="2061" y="2560"/>
                    <a:pt x="1763" y="1965"/>
                    <a:pt x="1549" y="1810"/>
                  </a:cubicBezTo>
                  <a:cubicBezTo>
                    <a:pt x="1334" y="1655"/>
                    <a:pt x="1096" y="965"/>
                    <a:pt x="1120" y="476"/>
                  </a:cubicBezTo>
                  <a:cubicBezTo>
                    <a:pt x="1156" y="0"/>
                    <a:pt x="418" y="750"/>
                    <a:pt x="418" y="75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775703" y="2884959"/>
              <a:ext cx="319513" cy="1169098"/>
            </a:xfrm>
            <a:custGeom>
              <a:avLst/>
              <a:gdLst/>
              <a:ahLst/>
              <a:cxnLst/>
              <a:rect l="l" t="t" r="r" b="b"/>
              <a:pathLst>
                <a:path w="3085" h="11288" extrusionOk="0">
                  <a:moveTo>
                    <a:pt x="2847" y="191"/>
                  </a:moveTo>
                  <a:cubicBezTo>
                    <a:pt x="1596" y="1"/>
                    <a:pt x="394" y="703"/>
                    <a:pt x="1" y="965"/>
                  </a:cubicBezTo>
                  <a:cubicBezTo>
                    <a:pt x="227" y="1751"/>
                    <a:pt x="608" y="3001"/>
                    <a:pt x="953" y="3692"/>
                  </a:cubicBezTo>
                  <a:cubicBezTo>
                    <a:pt x="1489" y="4751"/>
                    <a:pt x="1311" y="5263"/>
                    <a:pt x="953" y="6561"/>
                  </a:cubicBezTo>
                  <a:cubicBezTo>
                    <a:pt x="620" y="7776"/>
                    <a:pt x="858" y="8276"/>
                    <a:pt x="1692" y="10978"/>
                  </a:cubicBezTo>
                  <a:cubicBezTo>
                    <a:pt x="1692" y="10978"/>
                    <a:pt x="2168" y="11288"/>
                    <a:pt x="2346" y="10871"/>
                  </a:cubicBezTo>
                  <a:cubicBezTo>
                    <a:pt x="2513" y="10454"/>
                    <a:pt x="2739" y="8871"/>
                    <a:pt x="2906" y="7990"/>
                  </a:cubicBezTo>
                  <a:cubicBezTo>
                    <a:pt x="3085" y="7109"/>
                    <a:pt x="2573" y="6252"/>
                    <a:pt x="2513" y="5025"/>
                  </a:cubicBezTo>
                  <a:cubicBezTo>
                    <a:pt x="2477" y="4025"/>
                    <a:pt x="2739" y="2049"/>
                    <a:pt x="2847" y="19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5759753" y="1649358"/>
              <a:ext cx="579681" cy="1021200"/>
            </a:xfrm>
            <a:custGeom>
              <a:avLst/>
              <a:gdLst/>
              <a:ahLst/>
              <a:cxnLst/>
              <a:rect l="l" t="t" r="r" b="b"/>
              <a:pathLst>
                <a:path w="5597" h="9860" extrusionOk="0">
                  <a:moveTo>
                    <a:pt x="1191" y="691"/>
                  </a:moveTo>
                  <a:cubicBezTo>
                    <a:pt x="774" y="775"/>
                    <a:pt x="572" y="870"/>
                    <a:pt x="524" y="929"/>
                  </a:cubicBezTo>
                  <a:cubicBezTo>
                    <a:pt x="488" y="977"/>
                    <a:pt x="0" y="2382"/>
                    <a:pt x="203" y="2858"/>
                  </a:cubicBezTo>
                  <a:cubicBezTo>
                    <a:pt x="417" y="3334"/>
                    <a:pt x="798" y="4763"/>
                    <a:pt x="750" y="6240"/>
                  </a:cubicBezTo>
                  <a:cubicBezTo>
                    <a:pt x="703" y="7728"/>
                    <a:pt x="322" y="8228"/>
                    <a:pt x="24" y="9073"/>
                  </a:cubicBezTo>
                  <a:cubicBezTo>
                    <a:pt x="24" y="9073"/>
                    <a:pt x="679" y="9859"/>
                    <a:pt x="2286" y="9478"/>
                  </a:cubicBezTo>
                  <a:cubicBezTo>
                    <a:pt x="4620" y="8918"/>
                    <a:pt x="5596" y="9442"/>
                    <a:pt x="5441" y="8895"/>
                  </a:cubicBezTo>
                  <a:cubicBezTo>
                    <a:pt x="5120" y="7775"/>
                    <a:pt x="4346" y="5204"/>
                    <a:pt x="4572" y="3835"/>
                  </a:cubicBezTo>
                  <a:cubicBezTo>
                    <a:pt x="4798" y="2465"/>
                    <a:pt x="5072" y="2168"/>
                    <a:pt x="3870" y="13"/>
                  </a:cubicBezTo>
                  <a:cubicBezTo>
                    <a:pt x="3870" y="13"/>
                    <a:pt x="3703" y="1"/>
                    <a:pt x="3429" y="167"/>
                  </a:cubicBezTo>
                  <a:cubicBezTo>
                    <a:pt x="3143" y="334"/>
                    <a:pt x="2750" y="1144"/>
                    <a:pt x="2203" y="1013"/>
                  </a:cubicBezTo>
                  <a:cubicBezTo>
                    <a:pt x="1643" y="894"/>
                    <a:pt x="1191" y="691"/>
                    <a:pt x="1191" y="691"/>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5814024" y="1508812"/>
              <a:ext cx="342817" cy="346649"/>
            </a:xfrm>
            <a:custGeom>
              <a:avLst/>
              <a:gdLst/>
              <a:ahLst/>
              <a:cxnLst/>
              <a:rect l="l" t="t" r="r" b="b"/>
              <a:pathLst>
                <a:path w="3310" h="3347" extrusionOk="0">
                  <a:moveTo>
                    <a:pt x="1000" y="119"/>
                  </a:moveTo>
                  <a:cubicBezTo>
                    <a:pt x="1131" y="965"/>
                    <a:pt x="1179" y="1441"/>
                    <a:pt x="1119" y="1989"/>
                  </a:cubicBezTo>
                  <a:cubicBezTo>
                    <a:pt x="1119" y="1989"/>
                    <a:pt x="691" y="2036"/>
                    <a:pt x="667" y="2048"/>
                  </a:cubicBezTo>
                  <a:cubicBezTo>
                    <a:pt x="655" y="2060"/>
                    <a:pt x="0" y="2941"/>
                    <a:pt x="1334" y="3144"/>
                  </a:cubicBezTo>
                  <a:cubicBezTo>
                    <a:pt x="2667" y="3346"/>
                    <a:pt x="3310" y="2144"/>
                    <a:pt x="2905" y="1524"/>
                  </a:cubicBezTo>
                  <a:cubicBezTo>
                    <a:pt x="2905" y="1524"/>
                    <a:pt x="2679" y="1679"/>
                    <a:pt x="2536" y="1905"/>
                  </a:cubicBezTo>
                  <a:cubicBezTo>
                    <a:pt x="2536" y="1905"/>
                    <a:pt x="2465" y="2286"/>
                    <a:pt x="2488"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742457" y="1133885"/>
              <a:ext cx="273839" cy="335567"/>
            </a:xfrm>
            <a:custGeom>
              <a:avLst/>
              <a:gdLst/>
              <a:ahLst/>
              <a:cxnLst/>
              <a:rect l="l" t="t" r="r" b="b"/>
              <a:pathLst>
                <a:path w="2644" h="3240" extrusionOk="0">
                  <a:moveTo>
                    <a:pt x="2417" y="358"/>
                  </a:moveTo>
                  <a:cubicBezTo>
                    <a:pt x="2203" y="84"/>
                    <a:pt x="1774" y="1"/>
                    <a:pt x="1465" y="179"/>
                  </a:cubicBezTo>
                  <a:cubicBezTo>
                    <a:pt x="1155" y="358"/>
                    <a:pt x="1012" y="775"/>
                    <a:pt x="1143" y="1108"/>
                  </a:cubicBezTo>
                  <a:cubicBezTo>
                    <a:pt x="1191" y="1215"/>
                    <a:pt x="1251" y="1322"/>
                    <a:pt x="1227" y="1430"/>
                  </a:cubicBezTo>
                  <a:cubicBezTo>
                    <a:pt x="1203" y="1525"/>
                    <a:pt x="1108" y="1596"/>
                    <a:pt x="1012" y="1632"/>
                  </a:cubicBezTo>
                  <a:cubicBezTo>
                    <a:pt x="917" y="1656"/>
                    <a:pt x="810" y="1656"/>
                    <a:pt x="715" y="1680"/>
                  </a:cubicBezTo>
                  <a:cubicBezTo>
                    <a:pt x="465" y="1727"/>
                    <a:pt x="239" y="1894"/>
                    <a:pt x="131" y="2120"/>
                  </a:cubicBezTo>
                  <a:cubicBezTo>
                    <a:pt x="0" y="2442"/>
                    <a:pt x="131" y="2835"/>
                    <a:pt x="417" y="3037"/>
                  </a:cubicBezTo>
                  <a:cubicBezTo>
                    <a:pt x="691" y="3239"/>
                    <a:pt x="1084" y="3239"/>
                    <a:pt x="1393" y="3085"/>
                  </a:cubicBezTo>
                  <a:cubicBezTo>
                    <a:pt x="1703" y="2930"/>
                    <a:pt x="1917" y="2620"/>
                    <a:pt x="2013" y="2287"/>
                  </a:cubicBezTo>
                  <a:cubicBezTo>
                    <a:pt x="2060" y="2084"/>
                    <a:pt x="2072" y="1870"/>
                    <a:pt x="2155" y="1668"/>
                  </a:cubicBezTo>
                  <a:cubicBezTo>
                    <a:pt x="2227" y="1537"/>
                    <a:pt x="2322" y="1442"/>
                    <a:pt x="2417" y="1322"/>
                  </a:cubicBezTo>
                  <a:cubicBezTo>
                    <a:pt x="2632" y="1049"/>
                    <a:pt x="2644" y="632"/>
                    <a:pt x="2417" y="358"/>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5828732" y="1277020"/>
              <a:ext cx="133295" cy="209729"/>
            </a:xfrm>
            <a:custGeom>
              <a:avLst/>
              <a:gdLst/>
              <a:ahLst/>
              <a:cxnLst/>
              <a:rect l="l" t="t" r="r" b="b"/>
              <a:pathLst>
                <a:path w="1287" h="2025" extrusionOk="0">
                  <a:moveTo>
                    <a:pt x="1061" y="24"/>
                  </a:moveTo>
                  <a:cubicBezTo>
                    <a:pt x="525" y="0"/>
                    <a:pt x="1" y="750"/>
                    <a:pt x="441" y="1679"/>
                  </a:cubicBezTo>
                  <a:cubicBezTo>
                    <a:pt x="441" y="1679"/>
                    <a:pt x="977" y="2024"/>
                    <a:pt x="989" y="2024"/>
                  </a:cubicBezTo>
                  <a:cubicBezTo>
                    <a:pt x="1001" y="2012"/>
                    <a:pt x="1287" y="702"/>
                    <a:pt x="1287" y="702"/>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5849756" y="1439730"/>
              <a:ext cx="62971" cy="92592"/>
            </a:xfrm>
            <a:custGeom>
              <a:avLst/>
              <a:gdLst/>
              <a:ahLst/>
              <a:cxnLst/>
              <a:rect l="l" t="t" r="r" b="b"/>
              <a:pathLst>
                <a:path w="608" h="894" extrusionOk="0">
                  <a:moveTo>
                    <a:pt x="512" y="346"/>
                  </a:moveTo>
                  <a:cubicBezTo>
                    <a:pt x="608" y="560"/>
                    <a:pt x="608" y="786"/>
                    <a:pt x="488" y="834"/>
                  </a:cubicBezTo>
                  <a:cubicBezTo>
                    <a:pt x="381" y="894"/>
                    <a:pt x="215" y="763"/>
                    <a:pt x="107" y="536"/>
                  </a:cubicBezTo>
                  <a:cubicBezTo>
                    <a:pt x="0" y="322"/>
                    <a:pt x="12" y="108"/>
                    <a:pt x="119" y="60"/>
                  </a:cubicBezTo>
                  <a:cubicBezTo>
                    <a:pt x="227" y="1"/>
                    <a:pt x="405" y="132"/>
                    <a:pt x="512" y="34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6064252" y="1427405"/>
              <a:ext cx="54374" cy="92592"/>
            </a:xfrm>
            <a:custGeom>
              <a:avLst/>
              <a:gdLst/>
              <a:ahLst/>
              <a:cxnLst/>
              <a:rect l="l" t="t" r="r" b="b"/>
              <a:pathLst>
                <a:path w="525" h="894" extrusionOk="0">
                  <a:moveTo>
                    <a:pt x="477" y="489"/>
                  </a:moveTo>
                  <a:cubicBezTo>
                    <a:pt x="430" y="727"/>
                    <a:pt x="299" y="894"/>
                    <a:pt x="180" y="870"/>
                  </a:cubicBezTo>
                  <a:cubicBezTo>
                    <a:pt x="61" y="846"/>
                    <a:pt x="1" y="644"/>
                    <a:pt x="49" y="405"/>
                  </a:cubicBezTo>
                  <a:cubicBezTo>
                    <a:pt x="96" y="167"/>
                    <a:pt x="227" y="1"/>
                    <a:pt x="346" y="24"/>
                  </a:cubicBezTo>
                  <a:cubicBezTo>
                    <a:pt x="465" y="48"/>
                    <a:pt x="525" y="263"/>
                    <a:pt x="477" y="48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5866949" y="1254752"/>
              <a:ext cx="238107" cy="341677"/>
            </a:xfrm>
            <a:custGeom>
              <a:avLst/>
              <a:gdLst/>
              <a:ahLst/>
              <a:cxnLst/>
              <a:rect l="l" t="t" r="r" b="b"/>
              <a:pathLst>
                <a:path w="2299" h="3299" extrusionOk="0">
                  <a:moveTo>
                    <a:pt x="596" y="596"/>
                  </a:moveTo>
                  <a:cubicBezTo>
                    <a:pt x="263" y="846"/>
                    <a:pt x="1" y="1358"/>
                    <a:pt x="275" y="2263"/>
                  </a:cubicBezTo>
                  <a:cubicBezTo>
                    <a:pt x="549" y="3180"/>
                    <a:pt x="1049" y="3299"/>
                    <a:pt x="1311" y="3287"/>
                  </a:cubicBezTo>
                  <a:cubicBezTo>
                    <a:pt x="1585" y="3275"/>
                    <a:pt x="2299" y="2870"/>
                    <a:pt x="2144" y="1668"/>
                  </a:cubicBezTo>
                  <a:cubicBezTo>
                    <a:pt x="1930" y="1"/>
                    <a:pt x="596" y="596"/>
                    <a:pt x="596" y="59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5901542" y="1219020"/>
              <a:ext cx="241732" cy="249189"/>
            </a:xfrm>
            <a:custGeom>
              <a:avLst/>
              <a:gdLst/>
              <a:ahLst/>
              <a:cxnLst/>
              <a:rect l="l" t="t" r="r" b="b"/>
              <a:pathLst>
                <a:path w="2334" h="2406" extrusionOk="0">
                  <a:moveTo>
                    <a:pt x="250" y="774"/>
                  </a:moveTo>
                  <a:cubicBezTo>
                    <a:pt x="0" y="1274"/>
                    <a:pt x="1215" y="2405"/>
                    <a:pt x="2179" y="2013"/>
                  </a:cubicBezTo>
                  <a:cubicBezTo>
                    <a:pt x="2179" y="2013"/>
                    <a:pt x="2334" y="1846"/>
                    <a:pt x="2227" y="1572"/>
                  </a:cubicBezTo>
                  <a:cubicBezTo>
                    <a:pt x="2132" y="1286"/>
                    <a:pt x="2108" y="1084"/>
                    <a:pt x="1893" y="774"/>
                  </a:cubicBezTo>
                  <a:cubicBezTo>
                    <a:pt x="1560" y="286"/>
                    <a:pt x="619" y="0"/>
                    <a:pt x="250" y="774"/>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1"/>
          <p:cNvGrpSpPr/>
          <p:nvPr/>
        </p:nvGrpSpPr>
        <p:grpSpPr>
          <a:xfrm>
            <a:off x="6964550" y="921354"/>
            <a:ext cx="923380" cy="2719876"/>
            <a:chOff x="6964550" y="921354"/>
            <a:chExt cx="923380" cy="2719876"/>
          </a:xfrm>
        </p:grpSpPr>
        <p:sp>
          <p:nvSpPr>
            <p:cNvPr id="525" name="Google Shape;525;p41"/>
            <p:cNvSpPr/>
            <p:nvPr/>
          </p:nvSpPr>
          <p:spPr>
            <a:xfrm>
              <a:off x="7623011" y="1565520"/>
              <a:ext cx="264919" cy="316608"/>
            </a:xfrm>
            <a:custGeom>
              <a:avLst/>
              <a:gdLst/>
              <a:ahLst/>
              <a:cxnLst/>
              <a:rect l="l" t="t" r="r" b="b"/>
              <a:pathLst>
                <a:path w="3966" h="4740" extrusionOk="0">
                  <a:moveTo>
                    <a:pt x="2156" y="1"/>
                  </a:moveTo>
                  <a:cubicBezTo>
                    <a:pt x="2656" y="1144"/>
                    <a:pt x="3966" y="3108"/>
                    <a:pt x="2811" y="3930"/>
                  </a:cubicBezTo>
                  <a:cubicBezTo>
                    <a:pt x="1656" y="4739"/>
                    <a:pt x="1" y="298"/>
                    <a:pt x="1" y="29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7580062" y="1349240"/>
              <a:ext cx="186966" cy="291093"/>
            </a:xfrm>
            <a:custGeom>
              <a:avLst/>
              <a:gdLst/>
              <a:ahLst/>
              <a:cxnLst/>
              <a:rect l="l" t="t" r="r" b="b"/>
              <a:pathLst>
                <a:path w="2799" h="4358" extrusionOk="0">
                  <a:moveTo>
                    <a:pt x="1346" y="0"/>
                  </a:moveTo>
                  <a:cubicBezTo>
                    <a:pt x="1954" y="1298"/>
                    <a:pt x="2799" y="3239"/>
                    <a:pt x="2799" y="3239"/>
                  </a:cubicBezTo>
                  <a:cubicBezTo>
                    <a:pt x="2799" y="3239"/>
                    <a:pt x="1537" y="3417"/>
                    <a:pt x="977" y="4358"/>
                  </a:cubicBezTo>
                  <a:cubicBezTo>
                    <a:pt x="977" y="4358"/>
                    <a:pt x="1" y="3215"/>
                    <a:pt x="72" y="1846"/>
                  </a:cubicBezTo>
                  <a:cubicBezTo>
                    <a:pt x="156" y="476"/>
                    <a:pt x="1346" y="0"/>
                    <a:pt x="1346" y="0"/>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7019388" y="1370681"/>
              <a:ext cx="156774" cy="344462"/>
            </a:xfrm>
            <a:custGeom>
              <a:avLst/>
              <a:gdLst/>
              <a:ahLst/>
              <a:cxnLst/>
              <a:rect l="l" t="t" r="r" b="b"/>
              <a:pathLst>
                <a:path w="2347" h="5157" extrusionOk="0">
                  <a:moveTo>
                    <a:pt x="1239" y="1"/>
                  </a:moveTo>
                  <a:cubicBezTo>
                    <a:pt x="406" y="798"/>
                    <a:pt x="1" y="1620"/>
                    <a:pt x="311" y="3954"/>
                  </a:cubicBezTo>
                  <a:cubicBezTo>
                    <a:pt x="311" y="3954"/>
                    <a:pt x="680" y="5156"/>
                    <a:pt x="1954" y="4406"/>
                  </a:cubicBezTo>
                  <a:cubicBezTo>
                    <a:pt x="1954" y="4406"/>
                    <a:pt x="2085" y="4180"/>
                    <a:pt x="2216" y="3454"/>
                  </a:cubicBezTo>
                  <a:cubicBezTo>
                    <a:pt x="2347" y="2727"/>
                    <a:pt x="1239" y="1"/>
                    <a:pt x="1239" y="1"/>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7296987" y="2856258"/>
              <a:ext cx="163119" cy="350006"/>
            </a:xfrm>
            <a:custGeom>
              <a:avLst/>
              <a:gdLst/>
              <a:ahLst/>
              <a:cxnLst/>
              <a:rect l="l" t="t" r="r" b="b"/>
              <a:pathLst>
                <a:path w="2442" h="5240" extrusionOk="0">
                  <a:moveTo>
                    <a:pt x="1215" y="882"/>
                  </a:moveTo>
                  <a:cubicBezTo>
                    <a:pt x="1703" y="2108"/>
                    <a:pt x="2441" y="4382"/>
                    <a:pt x="1453" y="4846"/>
                  </a:cubicBezTo>
                  <a:cubicBezTo>
                    <a:pt x="1453" y="4846"/>
                    <a:pt x="750" y="5239"/>
                    <a:pt x="393" y="3799"/>
                  </a:cubicBezTo>
                  <a:cubicBezTo>
                    <a:pt x="24" y="2358"/>
                    <a:pt x="0" y="989"/>
                    <a:pt x="393" y="501"/>
                  </a:cubicBezTo>
                  <a:cubicBezTo>
                    <a:pt x="774" y="1"/>
                    <a:pt x="1215" y="882"/>
                    <a:pt x="1215" y="882"/>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a:off x="7303332" y="2133341"/>
              <a:ext cx="366718" cy="807284"/>
            </a:xfrm>
            <a:custGeom>
              <a:avLst/>
              <a:gdLst/>
              <a:ahLst/>
              <a:cxnLst/>
              <a:rect l="l" t="t" r="r" b="b"/>
              <a:pathLst>
                <a:path w="5490" h="12086" extrusionOk="0">
                  <a:moveTo>
                    <a:pt x="5489" y="263"/>
                  </a:moveTo>
                  <a:cubicBezTo>
                    <a:pt x="5204" y="7776"/>
                    <a:pt x="3168" y="8157"/>
                    <a:pt x="2798" y="9252"/>
                  </a:cubicBezTo>
                  <a:cubicBezTo>
                    <a:pt x="2441" y="10335"/>
                    <a:pt x="1953" y="10645"/>
                    <a:pt x="1024" y="12050"/>
                  </a:cubicBezTo>
                  <a:cubicBezTo>
                    <a:pt x="1024" y="12050"/>
                    <a:pt x="262" y="12086"/>
                    <a:pt x="120" y="11002"/>
                  </a:cubicBezTo>
                  <a:cubicBezTo>
                    <a:pt x="1" y="10062"/>
                    <a:pt x="1358" y="4335"/>
                    <a:pt x="1608" y="2168"/>
                  </a:cubicBezTo>
                  <a:cubicBezTo>
                    <a:pt x="1846" y="1"/>
                    <a:pt x="5489" y="263"/>
                    <a:pt x="5489" y="26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7410671" y="2002156"/>
              <a:ext cx="293575" cy="549589"/>
            </a:xfrm>
            <a:custGeom>
              <a:avLst/>
              <a:gdLst/>
              <a:ahLst/>
              <a:cxnLst/>
              <a:rect l="l" t="t" r="r" b="b"/>
              <a:pathLst>
                <a:path w="4395" h="8228" extrusionOk="0">
                  <a:moveTo>
                    <a:pt x="477" y="7394"/>
                  </a:moveTo>
                  <a:cubicBezTo>
                    <a:pt x="846" y="8227"/>
                    <a:pt x="2573" y="7442"/>
                    <a:pt x="3739" y="6513"/>
                  </a:cubicBezTo>
                  <a:cubicBezTo>
                    <a:pt x="3739" y="6513"/>
                    <a:pt x="4394" y="4453"/>
                    <a:pt x="3882" y="2227"/>
                  </a:cubicBezTo>
                  <a:cubicBezTo>
                    <a:pt x="3370" y="0"/>
                    <a:pt x="1" y="2429"/>
                    <a:pt x="1" y="2429"/>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7024999" y="2313085"/>
              <a:ext cx="386557" cy="164716"/>
            </a:xfrm>
            <a:custGeom>
              <a:avLst/>
              <a:gdLst/>
              <a:ahLst/>
              <a:cxnLst/>
              <a:rect l="l" t="t" r="r" b="b"/>
              <a:pathLst>
                <a:path w="5787" h="2466" extrusionOk="0">
                  <a:moveTo>
                    <a:pt x="322" y="1179"/>
                  </a:moveTo>
                  <a:cubicBezTo>
                    <a:pt x="500" y="1596"/>
                    <a:pt x="2501" y="2465"/>
                    <a:pt x="3858" y="2287"/>
                  </a:cubicBezTo>
                  <a:cubicBezTo>
                    <a:pt x="5787" y="2025"/>
                    <a:pt x="0" y="1"/>
                    <a:pt x="322" y="1179"/>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7269935" y="3384336"/>
              <a:ext cx="211614" cy="256894"/>
            </a:xfrm>
            <a:custGeom>
              <a:avLst/>
              <a:gdLst/>
              <a:ahLst/>
              <a:cxnLst/>
              <a:rect l="l" t="t" r="r" b="b"/>
              <a:pathLst>
                <a:path w="3168" h="3846" extrusionOk="0">
                  <a:moveTo>
                    <a:pt x="405" y="357"/>
                  </a:moveTo>
                  <a:cubicBezTo>
                    <a:pt x="143" y="393"/>
                    <a:pt x="108" y="1489"/>
                    <a:pt x="131" y="1798"/>
                  </a:cubicBezTo>
                  <a:cubicBezTo>
                    <a:pt x="191" y="2370"/>
                    <a:pt x="24" y="2429"/>
                    <a:pt x="12" y="3048"/>
                  </a:cubicBezTo>
                  <a:cubicBezTo>
                    <a:pt x="0" y="3489"/>
                    <a:pt x="286" y="3846"/>
                    <a:pt x="727" y="3846"/>
                  </a:cubicBezTo>
                  <a:lnTo>
                    <a:pt x="2370" y="3846"/>
                  </a:lnTo>
                  <a:cubicBezTo>
                    <a:pt x="2703" y="3846"/>
                    <a:pt x="3084" y="3644"/>
                    <a:pt x="3132" y="3322"/>
                  </a:cubicBezTo>
                  <a:cubicBezTo>
                    <a:pt x="3168" y="3001"/>
                    <a:pt x="3037" y="2608"/>
                    <a:pt x="2775" y="2441"/>
                  </a:cubicBezTo>
                  <a:cubicBezTo>
                    <a:pt x="2513" y="2274"/>
                    <a:pt x="2334" y="2108"/>
                    <a:pt x="2334" y="2108"/>
                  </a:cubicBezTo>
                  <a:cubicBezTo>
                    <a:pt x="2334" y="2108"/>
                    <a:pt x="1953" y="750"/>
                    <a:pt x="1560" y="369"/>
                  </a:cubicBezTo>
                  <a:cubicBezTo>
                    <a:pt x="1167" y="0"/>
                    <a:pt x="405" y="357"/>
                    <a:pt x="405" y="357"/>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7099742" y="2057796"/>
              <a:ext cx="378608" cy="1371903"/>
            </a:xfrm>
            <a:custGeom>
              <a:avLst/>
              <a:gdLst/>
              <a:ahLst/>
              <a:cxnLst/>
              <a:rect l="l" t="t" r="r" b="b"/>
              <a:pathLst>
                <a:path w="5668" h="20539" extrusionOk="0">
                  <a:moveTo>
                    <a:pt x="393" y="1144"/>
                  </a:moveTo>
                  <a:cubicBezTo>
                    <a:pt x="1" y="4442"/>
                    <a:pt x="655" y="7728"/>
                    <a:pt x="1953" y="10085"/>
                  </a:cubicBezTo>
                  <a:cubicBezTo>
                    <a:pt x="3025" y="12038"/>
                    <a:pt x="1727" y="12264"/>
                    <a:pt x="1501" y="14336"/>
                  </a:cubicBezTo>
                  <a:cubicBezTo>
                    <a:pt x="1298" y="16157"/>
                    <a:pt x="2941" y="18170"/>
                    <a:pt x="3025" y="19801"/>
                  </a:cubicBezTo>
                  <a:cubicBezTo>
                    <a:pt x="3037" y="20075"/>
                    <a:pt x="2894" y="20277"/>
                    <a:pt x="2906" y="20408"/>
                  </a:cubicBezTo>
                  <a:cubicBezTo>
                    <a:pt x="2929" y="20539"/>
                    <a:pt x="3168" y="20396"/>
                    <a:pt x="3370" y="20265"/>
                  </a:cubicBezTo>
                  <a:cubicBezTo>
                    <a:pt x="3775" y="19991"/>
                    <a:pt x="4108" y="20229"/>
                    <a:pt x="4108" y="20229"/>
                  </a:cubicBezTo>
                  <a:cubicBezTo>
                    <a:pt x="4108" y="20229"/>
                    <a:pt x="3430" y="19491"/>
                    <a:pt x="3763" y="18479"/>
                  </a:cubicBezTo>
                  <a:cubicBezTo>
                    <a:pt x="4096" y="17455"/>
                    <a:pt x="5108" y="15931"/>
                    <a:pt x="4168" y="12955"/>
                  </a:cubicBezTo>
                  <a:cubicBezTo>
                    <a:pt x="3227" y="9966"/>
                    <a:pt x="4680" y="10990"/>
                    <a:pt x="5168" y="6192"/>
                  </a:cubicBezTo>
                  <a:cubicBezTo>
                    <a:pt x="5668" y="1394"/>
                    <a:pt x="524" y="1"/>
                    <a:pt x="393" y="11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7038492" y="2068951"/>
              <a:ext cx="420023" cy="410388"/>
            </a:xfrm>
            <a:custGeom>
              <a:avLst/>
              <a:gdLst/>
              <a:ahLst/>
              <a:cxnLst/>
              <a:rect l="l" t="t" r="r" b="b"/>
              <a:pathLst>
                <a:path w="6288" h="6144" extrusionOk="0">
                  <a:moveTo>
                    <a:pt x="5990" y="1786"/>
                  </a:moveTo>
                  <a:cubicBezTo>
                    <a:pt x="6287" y="4560"/>
                    <a:pt x="6085" y="6025"/>
                    <a:pt x="6085" y="6025"/>
                  </a:cubicBezTo>
                  <a:cubicBezTo>
                    <a:pt x="6085" y="6025"/>
                    <a:pt x="6287" y="5632"/>
                    <a:pt x="3656" y="5942"/>
                  </a:cubicBezTo>
                  <a:cubicBezTo>
                    <a:pt x="1918" y="6144"/>
                    <a:pt x="1715" y="5215"/>
                    <a:pt x="513" y="4656"/>
                  </a:cubicBezTo>
                  <a:cubicBezTo>
                    <a:pt x="298" y="4549"/>
                    <a:pt x="60" y="4632"/>
                    <a:pt x="120" y="4834"/>
                  </a:cubicBezTo>
                  <a:cubicBezTo>
                    <a:pt x="120" y="4834"/>
                    <a:pt x="1" y="4596"/>
                    <a:pt x="453" y="4191"/>
                  </a:cubicBezTo>
                  <a:cubicBezTo>
                    <a:pt x="1203" y="3525"/>
                    <a:pt x="1001" y="1953"/>
                    <a:pt x="1310" y="977"/>
                  </a:cubicBezTo>
                  <a:cubicBezTo>
                    <a:pt x="1620" y="0"/>
                    <a:pt x="5990" y="1786"/>
                    <a:pt x="5990" y="1786"/>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7095000" y="1229143"/>
              <a:ext cx="575060" cy="987030"/>
            </a:xfrm>
            <a:custGeom>
              <a:avLst/>
              <a:gdLst/>
              <a:ahLst/>
              <a:cxnLst/>
              <a:rect l="l" t="t" r="r" b="b"/>
              <a:pathLst>
                <a:path w="8609" h="14777" extrusionOk="0">
                  <a:moveTo>
                    <a:pt x="2369" y="643"/>
                  </a:moveTo>
                  <a:cubicBezTo>
                    <a:pt x="869" y="1560"/>
                    <a:pt x="214" y="1965"/>
                    <a:pt x="107" y="2120"/>
                  </a:cubicBezTo>
                  <a:cubicBezTo>
                    <a:pt x="0" y="2274"/>
                    <a:pt x="60" y="3346"/>
                    <a:pt x="107" y="4287"/>
                  </a:cubicBezTo>
                  <a:cubicBezTo>
                    <a:pt x="155" y="5227"/>
                    <a:pt x="1036" y="6120"/>
                    <a:pt x="1215" y="7323"/>
                  </a:cubicBezTo>
                  <a:cubicBezTo>
                    <a:pt x="1381" y="8525"/>
                    <a:pt x="1524" y="10335"/>
                    <a:pt x="1215" y="11228"/>
                  </a:cubicBezTo>
                  <a:cubicBezTo>
                    <a:pt x="893" y="12121"/>
                    <a:pt x="464" y="13550"/>
                    <a:pt x="464" y="13550"/>
                  </a:cubicBezTo>
                  <a:cubicBezTo>
                    <a:pt x="464" y="13550"/>
                    <a:pt x="822" y="13288"/>
                    <a:pt x="3250" y="14026"/>
                  </a:cubicBezTo>
                  <a:cubicBezTo>
                    <a:pt x="5667" y="14776"/>
                    <a:pt x="7692" y="14062"/>
                    <a:pt x="8608" y="13800"/>
                  </a:cubicBezTo>
                  <a:cubicBezTo>
                    <a:pt x="8608" y="13800"/>
                    <a:pt x="8323" y="12157"/>
                    <a:pt x="7763" y="10490"/>
                  </a:cubicBezTo>
                  <a:cubicBezTo>
                    <a:pt x="7203" y="8823"/>
                    <a:pt x="7692" y="5942"/>
                    <a:pt x="7763" y="4584"/>
                  </a:cubicBezTo>
                  <a:cubicBezTo>
                    <a:pt x="7763" y="4584"/>
                    <a:pt x="7787" y="2775"/>
                    <a:pt x="8608" y="1798"/>
                  </a:cubicBezTo>
                  <a:cubicBezTo>
                    <a:pt x="8608" y="1798"/>
                    <a:pt x="8192" y="846"/>
                    <a:pt x="5108" y="0"/>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7207883" y="1089943"/>
              <a:ext cx="249823" cy="260968"/>
            </a:xfrm>
            <a:custGeom>
              <a:avLst/>
              <a:gdLst/>
              <a:ahLst/>
              <a:cxnLst/>
              <a:rect l="l" t="t" r="r" b="b"/>
              <a:pathLst>
                <a:path w="3740" h="3907" extrusionOk="0">
                  <a:moveTo>
                    <a:pt x="977" y="906"/>
                  </a:moveTo>
                  <a:cubicBezTo>
                    <a:pt x="1120" y="1513"/>
                    <a:pt x="1084" y="2430"/>
                    <a:pt x="1084" y="2430"/>
                  </a:cubicBezTo>
                  <a:lnTo>
                    <a:pt x="679" y="2727"/>
                  </a:lnTo>
                  <a:cubicBezTo>
                    <a:pt x="679" y="2727"/>
                    <a:pt x="1" y="3847"/>
                    <a:pt x="1465" y="3882"/>
                  </a:cubicBezTo>
                  <a:cubicBezTo>
                    <a:pt x="2918" y="3906"/>
                    <a:pt x="3716" y="3049"/>
                    <a:pt x="3727" y="2573"/>
                  </a:cubicBezTo>
                  <a:cubicBezTo>
                    <a:pt x="3739" y="2096"/>
                    <a:pt x="3156" y="1977"/>
                    <a:pt x="3156" y="1977"/>
                  </a:cubicBezTo>
                  <a:cubicBezTo>
                    <a:pt x="3156" y="1977"/>
                    <a:pt x="3227" y="775"/>
                    <a:pt x="3049" y="382"/>
                  </a:cubicBezTo>
                  <a:cubicBezTo>
                    <a:pt x="2870" y="1"/>
                    <a:pt x="977" y="906"/>
                    <a:pt x="977" y="90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7222244" y="921354"/>
              <a:ext cx="202062" cy="165518"/>
            </a:xfrm>
            <a:custGeom>
              <a:avLst/>
              <a:gdLst/>
              <a:ahLst/>
              <a:cxnLst/>
              <a:rect l="l" t="t" r="r" b="b"/>
              <a:pathLst>
                <a:path w="3025" h="2478" extrusionOk="0">
                  <a:moveTo>
                    <a:pt x="2810" y="1501"/>
                  </a:moveTo>
                  <a:cubicBezTo>
                    <a:pt x="2893" y="1513"/>
                    <a:pt x="2965" y="1465"/>
                    <a:pt x="3000" y="1394"/>
                  </a:cubicBezTo>
                  <a:cubicBezTo>
                    <a:pt x="3024" y="1310"/>
                    <a:pt x="3000" y="1227"/>
                    <a:pt x="2941" y="1179"/>
                  </a:cubicBezTo>
                  <a:cubicBezTo>
                    <a:pt x="2893" y="1144"/>
                    <a:pt x="2822" y="1120"/>
                    <a:pt x="2822" y="1060"/>
                  </a:cubicBezTo>
                  <a:cubicBezTo>
                    <a:pt x="2810" y="977"/>
                    <a:pt x="2929" y="929"/>
                    <a:pt x="2905" y="858"/>
                  </a:cubicBezTo>
                  <a:cubicBezTo>
                    <a:pt x="2893" y="810"/>
                    <a:pt x="2846" y="798"/>
                    <a:pt x="2798" y="798"/>
                  </a:cubicBezTo>
                  <a:cubicBezTo>
                    <a:pt x="2762" y="798"/>
                    <a:pt x="2715" y="822"/>
                    <a:pt x="2679" y="822"/>
                  </a:cubicBezTo>
                  <a:cubicBezTo>
                    <a:pt x="2631" y="822"/>
                    <a:pt x="2584" y="786"/>
                    <a:pt x="2584" y="751"/>
                  </a:cubicBezTo>
                  <a:cubicBezTo>
                    <a:pt x="2584" y="703"/>
                    <a:pt x="2643" y="667"/>
                    <a:pt x="2643" y="620"/>
                  </a:cubicBezTo>
                  <a:cubicBezTo>
                    <a:pt x="2643" y="560"/>
                    <a:pt x="2572" y="548"/>
                    <a:pt x="2512" y="560"/>
                  </a:cubicBezTo>
                  <a:cubicBezTo>
                    <a:pt x="2465" y="572"/>
                    <a:pt x="2405" y="596"/>
                    <a:pt x="2358" y="572"/>
                  </a:cubicBezTo>
                  <a:cubicBezTo>
                    <a:pt x="2286" y="548"/>
                    <a:pt x="2286" y="441"/>
                    <a:pt x="2322" y="358"/>
                  </a:cubicBezTo>
                  <a:cubicBezTo>
                    <a:pt x="2346" y="286"/>
                    <a:pt x="2405" y="203"/>
                    <a:pt x="2381" y="132"/>
                  </a:cubicBezTo>
                  <a:cubicBezTo>
                    <a:pt x="2358" y="48"/>
                    <a:pt x="2286" y="13"/>
                    <a:pt x="2203" y="1"/>
                  </a:cubicBezTo>
                  <a:cubicBezTo>
                    <a:pt x="2119" y="1"/>
                    <a:pt x="2048" y="36"/>
                    <a:pt x="1977" y="72"/>
                  </a:cubicBezTo>
                  <a:cubicBezTo>
                    <a:pt x="1786" y="167"/>
                    <a:pt x="1607" y="298"/>
                    <a:pt x="1441" y="453"/>
                  </a:cubicBezTo>
                  <a:cubicBezTo>
                    <a:pt x="1393" y="489"/>
                    <a:pt x="1357" y="525"/>
                    <a:pt x="1298" y="548"/>
                  </a:cubicBezTo>
                  <a:cubicBezTo>
                    <a:pt x="1238" y="572"/>
                    <a:pt x="1167" y="560"/>
                    <a:pt x="1143" y="513"/>
                  </a:cubicBezTo>
                  <a:cubicBezTo>
                    <a:pt x="1107" y="477"/>
                    <a:pt x="1107" y="417"/>
                    <a:pt x="1095" y="382"/>
                  </a:cubicBezTo>
                  <a:cubicBezTo>
                    <a:pt x="1048" y="298"/>
                    <a:pt x="941" y="275"/>
                    <a:pt x="857" y="310"/>
                  </a:cubicBezTo>
                  <a:cubicBezTo>
                    <a:pt x="703" y="358"/>
                    <a:pt x="595" y="525"/>
                    <a:pt x="631" y="679"/>
                  </a:cubicBezTo>
                  <a:cubicBezTo>
                    <a:pt x="643" y="751"/>
                    <a:pt x="679" y="810"/>
                    <a:pt x="691" y="870"/>
                  </a:cubicBezTo>
                  <a:cubicBezTo>
                    <a:pt x="714" y="941"/>
                    <a:pt x="714" y="1013"/>
                    <a:pt x="667" y="1060"/>
                  </a:cubicBezTo>
                  <a:cubicBezTo>
                    <a:pt x="595" y="1144"/>
                    <a:pt x="476" y="1108"/>
                    <a:pt x="381" y="1072"/>
                  </a:cubicBezTo>
                  <a:cubicBezTo>
                    <a:pt x="286" y="1025"/>
                    <a:pt x="167" y="977"/>
                    <a:pt x="83" y="1037"/>
                  </a:cubicBezTo>
                  <a:cubicBezTo>
                    <a:pt x="0" y="1096"/>
                    <a:pt x="0" y="1239"/>
                    <a:pt x="60" y="1322"/>
                  </a:cubicBezTo>
                  <a:cubicBezTo>
                    <a:pt x="119" y="1406"/>
                    <a:pt x="202" y="1465"/>
                    <a:pt x="286" y="1537"/>
                  </a:cubicBezTo>
                  <a:cubicBezTo>
                    <a:pt x="357" y="1608"/>
                    <a:pt x="345" y="2215"/>
                    <a:pt x="333" y="2477"/>
                  </a:cubicBezTo>
                  <a:cubicBezTo>
                    <a:pt x="881" y="2096"/>
                    <a:pt x="1596" y="1382"/>
                    <a:pt x="2227" y="1382"/>
                  </a:cubicBezTo>
                  <a:cubicBezTo>
                    <a:pt x="2429" y="1382"/>
                    <a:pt x="2619" y="1489"/>
                    <a:pt x="2810" y="150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227787" y="1078054"/>
              <a:ext cx="48562" cy="74810"/>
            </a:xfrm>
            <a:custGeom>
              <a:avLst/>
              <a:gdLst/>
              <a:ahLst/>
              <a:cxnLst/>
              <a:rect l="l" t="t" r="r" b="b"/>
              <a:pathLst>
                <a:path w="727" h="1120" extrusionOk="0">
                  <a:moveTo>
                    <a:pt x="631" y="465"/>
                  </a:moveTo>
                  <a:cubicBezTo>
                    <a:pt x="727" y="750"/>
                    <a:pt x="679" y="1012"/>
                    <a:pt x="536" y="1060"/>
                  </a:cubicBezTo>
                  <a:cubicBezTo>
                    <a:pt x="393" y="1119"/>
                    <a:pt x="203" y="929"/>
                    <a:pt x="96" y="655"/>
                  </a:cubicBezTo>
                  <a:cubicBezTo>
                    <a:pt x="0" y="369"/>
                    <a:pt x="48" y="107"/>
                    <a:pt x="191" y="60"/>
                  </a:cubicBezTo>
                  <a:cubicBezTo>
                    <a:pt x="334" y="0"/>
                    <a:pt x="524" y="191"/>
                    <a:pt x="631" y="46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7401119" y="1071641"/>
              <a:ext cx="47827" cy="74076"/>
            </a:xfrm>
            <a:custGeom>
              <a:avLst/>
              <a:gdLst/>
              <a:ahLst/>
              <a:cxnLst/>
              <a:rect l="l" t="t" r="r" b="b"/>
              <a:pathLst>
                <a:path w="716" h="1109" extrusionOk="0">
                  <a:moveTo>
                    <a:pt x="632" y="644"/>
                  </a:moveTo>
                  <a:cubicBezTo>
                    <a:pt x="537" y="930"/>
                    <a:pt x="334" y="1108"/>
                    <a:pt x="191" y="1061"/>
                  </a:cubicBezTo>
                  <a:cubicBezTo>
                    <a:pt x="49" y="1013"/>
                    <a:pt x="1" y="751"/>
                    <a:pt x="96" y="465"/>
                  </a:cubicBezTo>
                  <a:cubicBezTo>
                    <a:pt x="191" y="191"/>
                    <a:pt x="382" y="1"/>
                    <a:pt x="537" y="49"/>
                  </a:cubicBezTo>
                  <a:cubicBezTo>
                    <a:pt x="680" y="96"/>
                    <a:pt x="715" y="370"/>
                    <a:pt x="632" y="6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7253236" y="1000906"/>
              <a:ext cx="174208" cy="199650"/>
            </a:xfrm>
            <a:custGeom>
              <a:avLst/>
              <a:gdLst/>
              <a:ahLst/>
              <a:cxnLst/>
              <a:rect l="l" t="t" r="r" b="b"/>
              <a:pathLst>
                <a:path w="2608" h="2989" extrusionOk="0">
                  <a:moveTo>
                    <a:pt x="2548" y="1060"/>
                  </a:moveTo>
                  <a:cubicBezTo>
                    <a:pt x="2608" y="2048"/>
                    <a:pt x="2417" y="2810"/>
                    <a:pt x="1393" y="2894"/>
                  </a:cubicBezTo>
                  <a:cubicBezTo>
                    <a:pt x="346" y="2989"/>
                    <a:pt x="60" y="2096"/>
                    <a:pt x="0" y="1298"/>
                  </a:cubicBezTo>
                  <a:cubicBezTo>
                    <a:pt x="0" y="1298"/>
                    <a:pt x="36" y="1072"/>
                    <a:pt x="393" y="798"/>
                  </a:cubicBezTo>
                  <a:cubicBezTo>
                    <a:pt x="762" y="524"/>
                    <a:pt x="1572" y="0"/>
                    <a:pt x="2048" y="310"/>
                  </a:cubicBezTo>
                  <a:cubicBezTo>
                    <a:pt x="2525" y="619"/>
                    <a:pt x="2548" y="1060"/>
                    <a:pt x="2548" y="106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7246089" y="1041450"/>
              <a:ext cx="189304" cy="65259"/>
            </a:xfrm>
            <a:custGeom>
              <a:avLst/>
              <a:gdLst/>
              <a:ahLst/>
              <a:cxnLst/>
              <a:rect l="l" t="t" r="r" b="b"/>
              <a:pathLst>
                <a:path w="2834" h="977" extrusionOk="0">
                  <a:moveTo>
                    <a:pt x="2632" y="12"/>
                  </a:moveTo>
                  <a:cubicBezTo>
                    <a:pt x="2417" y="12"/>
                    <a:pt x="869" y="12"/>
                    <a:pt x="619" y="84"/>
                  </a:cubicBezTo>
                  <a:cubicBezTo>
                    <a:pt x="405" y="143"/>
                    <a:pt x="72" y="524"/>
                    <a:pt x="0" y="608"/>
                  </a:cubicBezTo>
                  <a:cubicBezTo>
                    <a:pt x="48" y="608"/>
                    <a:pt x="96" y="632"/>
                    <a:pt x="131" y="679"/>
                  </a:cubicBezTo>
                  <a:cubicBezTo>
                    <a:pt x="203" y="620"/>
                    <a:pt x="393" y="417"/>
                    <a:pt x="429" y="417"/>
                  </a:cubicBezTo>
                  <a:cubicBezTo>
                    <a:pt x="488" y="405"/>
                    <a:pt x="453" y="977"/>
                    <a:pt x="929" y="977"/>
                  </a:cubicBezTo>
                  <a:cubicBezTo>
                    <a:pt x="1441" y="977"/>
                    <a:pt x="1369" y="489"/>
                    <a:pt x="1548" y="489"/>
                  </a:cubicBezTo>
                  <a:cubicBezTo>
                    <a:pt x="1762" y="489"/>
                    <a:pt x="1667" y="977"/>
                    <a:pt x="2251" y="941"/>
                  </a:cubicBezTo>
                  <a:cubicBezTo>
                    <a:pt x="2834" y="905"/>
                    <a:pt x="2739" y="1"/>
                    <a:pt x="2632" y="12"/>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7242883" y="980200"/>
              <a:ext cx="192510" cy="101061"/>
            </a:xfrm>
            <a:custGeom>
              <a:avLst/>
              <a:gdLst/>
              <a:ahLst/>
              <a:cxnLst/>
              <a:rect l="l" t="t" r="r" b="b"/>
              <a:pathLst>
                <a:path w="2882" h="1513" extrusionOk="0">
                  <a:moveTo>
                    <a:pt x="2787" y="918"/>
                  </a:moveTo>
                  <a:lnTo>
                    <a:pt x="2691" y="810"/>
                  </a:lnTo>
                  <a:cubicBezTo>
                    <a:pt x="2691" y="810"/>
                    <a:pt x="2668" y="584"/>
                    <a:pt x="2596" y="477"/>
                  </a:cubicBezTo>
                  <a:cubicBezTo>
                    <a:pt x="2525" y="370"/>
                    <a:pt x="2144" y="1"/>
                    <a:pt x="1477" y="13"/>
                  </a:cubicBezTo>
                  <a:cubicBezTo>
                    <a:pt x="798" y="13"/>
                    <a:pt x="1" y="584"/>
                    <a:pt x="13" y="965"/>
                  </a:cubicBezTo>
                  <a:cubicBezTo>
                    <a:pt x="13" y="1310"/>
                    <a:pt x="13" y="1453"/>
                    <a:pt x="36" y="1513"/>
                  </a:cubicBezTo>
                  <a:cubicBezTo>
                    <a:pt x="36" y="1513"/>
                    <a:pt x="36" y="1513"/>
                    <a:pt x="36" y="1513"/>
                  </a:cubicBezTo>
                  <a:cubicBezTo>
                    <a:pt x="36" y="1465"/>
                    <a:pt x="36" y="1263"/>
                    <a:pt x="370" y="1096"/>
                  </a:cubicBezTo>
                  <a:cubicBezTo>
                    <a:pt x="346" y="1370"/>
                    <a:pt x="715" y="1191"/>
                    <a:pt x="941" y="1037"/>
                  </a:cubicBezTo>
                  <a:cubicBezTo>
                    <a:pt x="1167" y="894"/>
                    <a:pt x="1525" y="667"/>
                    <a:pt x="1953" y="751"/>
                  </a:cubicBezTo>
                  <a:cubicBezTo>
                    <a:pt x="2358" y="822"/>
                    <a:pt x="2763" y="1191"/>
                    <a:pt x="2811" y="1120"/>
                  </a:cubicBezTo>
                  <a:cubicBezTo>
                    <a:pt x="2811" y="1132"/>
                    <a:pt x="2882" y="1025"/>
                    <a:pt x="2787" y="918"/>
                  </a:cubicBezTo>
                  <a:close/>
                </a:path>
              </a:pathLst>
            </a:custGeom>
            <a:solidFill>
              <a:srgbClr val="CA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6964550" y="1634720"/>
              <a:ext cx="190907" cy="265711"/>
            </a:xfrm>
            <a:custGeom>
              <a:avLst/>
              <a:gdLst/>
              <a:ahLst/>
              <a:cxnLst/>
              <a:rect l="l" t="t" r="r" b="b"/>
              <a:pathLst>
                <a:path w="2858" h="3978" extrusionOk="0">
                  <a:moveTo>
                    <a:pt x="1132" y="1"/>
                  </a:moveTo>
                  <a:cubicBezTo>
                    <a:pt x="1036" y="977"/>
                    <a:pt x="1012" y="905"/>
                    <a:pt x="751" y="1453"/>
                  </a:cubicBezTo>
                  <a:cubicBezTo>
                    <a:pt x="489" y="1989"/>
                    <a:pt x="0" y="2334"/>
                    <a:pt x="834" y="3977"/>
                  </a:cubicBezTo>
                  <a:cubicBezTo>
                    <a:pt x="834" y="3977"/>
                    <a:pt x="1477" y="3882"/>
                    <a:pt x="1524" y="3703"/>
                  </a:cubicBezTo>
                  <a:cubicBezTo>
                    <a:pt x="1572" y="3525"/>
                    <a:pt x="1524" y="3370"/>
                    <a:pt x="1858" y="2822"/>
                  </a:cubicBezTo>
                  <a:cubicBezTo>
                    <a:pt x="2203" y="2263"/>
                    <a:pt x="2334" y="1941"/>
                    <a:pt x="2298" y="1691"/>
                  </a:cubicBezTo>
                  <a:cubicBezTo>
                    <a:pt x="2275" y="1453"/>
                    <a:pt x="2858" y="251"/>
                    <a:pt x="2858" y="25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012241" y="1863758"/>
              <a:ext cx="156774" cy="161510"/>
            </a:xfrm>
            <a:custGeom>
              <a:avLst/>
              <a:gdLst/>
              <a:ahLst/>
              <a:cxnLst/>
              <a:rect l="l" t="t" r="r" b="b"/>
              <a:pathLst>
                <a:path w="2347" h="2418" extrusionOk="0">
                  <a:moveTo>
                    <a:pt x="120" y="548"/>
                  </a:moveTo>
                  <a:cubicBezTo>
                    <a:pt x="501" y="84"/>
                    <a:pt x="799" y="1"/>
                    <a:pt x="1013" y="12"/>
                  </a:cubicBezTo>
                  <a:cubicBezTo>
                    <a:pt x="1227" y="24"/>
                    <a:pt x="1656" y="251"/>
                    <a:pt x="1692" y="405"/>
                  </a:cubicBezTo>
                  <a:cubicBezTo>
                    <a:pt x="1727" y="560"/>
                    <a:pt x="1692" y="608"/>
                    <a:pt x="1811" y="774"/>
                  </a:cubicBezTo>
                  <a:cubicBezTo>
                    <a:pt x="1953" y="953"/>
                    <a:pt x="1858" y="1132"/>
                    <a:pt x="1727" y="1191"/>
                  </a:cubicBezTo>
                  <a:cubicBezTo>
                    <a:pt x="1608" y="1263"/>
                    <a:pt x="1430" y="1322"/>
                    <a:pt x="1441" y="1048"/>
                  </a:cubicBezTo>
                  <a:cubicBezTo>
                    <a:pt x="1441" y="774"/>
                    <a:pt x="1168" y="691"/>
                    <a:pt x="1168" y="691"/>
                  </a:cubicBezTo>
                  <a:cubicBezTo>
                    <a:pt x="1168" y="691"/>
                    <a:pt x="1168" y="977"/>
                    <a:pt x="1215" y="1084"/>
                  </a:cubicBezTo>
                  <a:cubicBezTo>
                    <a:pt x="1263" y="1179"/>
                    <a:pt x="1537" y="1441"/>
                    <a:pt x="1596" y="1465"/>
                  </a:cubicBezTo>
                  <a:cubicBezTo>
                    <a:pt x="1644" y="1477"/>
                    <a:pt x="1751" y="1441"/>
                    <a:pt x="1751" y="1441"/>
                  </a:cubicBezTo>
                  <a:cubicBezTo>
                    <a:pt x="1751" y="1441"/>
                    <a:pt x="1989" y="1167"/>
                    <a:pt x="2132" y="1179"/>
                  </a:cubicBezTo>
                  <a:cubicBezTo>
                    <a:pt x="2275" y="1203"/>
                    <a:pt x="2346" y="1275"/>
                    <a:pt x="2299" y="1370"/>
                  </a:cubicBezTo>
                  <a:cubicBezTo>
                    <a:pt x="2251" y="1465"/>
                    <a:pt x="2073" y="1810"/>
                    <a:pt x="1906" y="1846"/>
                  </a:cubicBezTo>
                  <a:cubicBezTo>
                    <a:pt x="1751" y="1870"/>
                    <a:pt x="1751" y="2132"/>
                    <a:pt x="1537" y="2215"/>
                  </a:cubicBezTo>
                  <a:cubicBezTo>
                    <a:pt x="1322" y="2298"/>
                    <a:pt x="918" y="2418"/>
                    <a:pt x="751" y="2298"/>
                  </a:cubicBezTo>
                  <a:cubicBezTo>
                    <a:pt x="584" y="2179"/>
                    <a:pt x="120" y="1763"/>
                    <a:pt x="72" y="1620"/>
                  </a:cubicBezTo>
                  <a:cubicBezTo>
                    <a:pt x="25" y="1465"/>
                    <a:pt x="1" y="691"/>
                    <a:pt x="120" y="54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7584871" y="1585425"/>
              <a:ext cx="246616" cy="266445"/>
            </a:xfrm>
            <a:custGeom>
              <a:avLst/>
              <a:gdLst/>
              <a:ahLst/>
              <a:cxnLst/>
              <a:rect l="l" t="t" r="r" b="b"/>
              <a:pathLst>
                <a:path w="3692" h="3989" extrusionOk="0">
                  <a:moveTo>
                    <a:pt x="107" y="0"/>
                  </a:moveTo>
                  <a:cubicBezTo>
                    <a:pt x="715" y="572"/>
                    <a:pt x="1203" y="834"/>
                    <a:pt x="2263" y="1191"/>
                  </a:cubicBezTo>
                  <a:cubicBezTo>
                    <a:pt x="3334" y="1560"/>
                    <a:pt x="3691" y="2346"/>
                    <a:pt x="3620" y="3167"/>
                  </a:cubicBezTo>
                  <a:cubicBezTo>
                    <a:pt x="3548" y="3989"/>
                    <a:pt x="2620" y="3703"/>
                    <a:pt x="2286" y="3489"/>
                  </a:cubicBezTo>
                  <a:cubicBezTo>
                    <a:pt x="1096" y="2727"/>
                    <a:pt x="1024" y="1739"/>
                    <a:pt x="0" y="103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7427370" y="1506674"/>
              <a:ext cx="174275" cy="159907"/>
            </a:xfrm>
            <a:custGeom>
              <a:avLst/>
              <a:gdLst/>
              <a:ahLst/>
              <a:cxnLst/>
              <a:rect l="l" t="t" r="r" b="b"/>
              <a:pathLst>
                <a:path w="2609" h="2394" extrusionOk="0">
                  <a:moveTo>
                    <a:pt x="2358" y="2215"/>
                  </a:moveTo>
                  <a:cubicBezTo>
                    <a:pt x="2215" y="2394"/>
                    <a:pt x="1799" y="2299"/>
                    <a:pt x="1489" y="2287"/>
                  </a:cubicBezTo>
                  <a:cubicBezTo>
                    <a:pt x="1180" y="2263"/>
                    <a:pt x="1037" y="2120"/>
                    <a:pt x="1001" y="2120"/>
                  </a:cubicBezTo>
                  <a:cubicBezTo>
                    <a:pt x="977" y="2120"/>
                    <a:pt x="501" y="2394"/>
                    <a:pt x="251" y="2287"/>
                  </a:cubicBezTo>
                  <a:cubicBezTo>
                    <a:pt x="1" y="2180"/>
                    <a:pt x="84" y="1632"/>
                    <a:pt x="156" y="1358"/>
                  </a:cubicBezTo>
                  <a:cubicBezTo>
                    <a:pt x="239" y="1072"/>
                    <a:pt x="37" y="834"/>
                    <a:pt x="168" y="620"/>
                  </a:cubicBezTo>
                  <a:cubicBezTo>
                    <a:pt x="299" y="394"/>
                    <a:pt x="477" y="215"/>
                    <a:pt x="703" y="108"/>
                  </a:cubicBezTo>
                  <a:cubicBezTo>
                    <a:pt x="930" y="1"/>
                    <a:pt x="1168" y="191"/>
                    <a:pt x="1525" y="108"/>
                  </a:cubicBezTo>
                  <a:cubicBezTo>
                    <a:pt x="1870" y="24"/>
                    <a:pt x="2323" y="834"/>
                    <a:pt x="2465" y="1179"/>
                  </a:cubicBezTo>
                  <a:cubicBezTo>
                    <a:pt x="2608" y="1513"/>
                    <a:pt x="2358" y="2215"/>
                    <a:pt x="2358" y="221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41"/>
          <p:cNvSpPr/>
          <p:nvPr/>
        </p:nvSpPr>
        <p:spPr>
          <a:xfrm rot="2906884">
            <a:off x="2483638" y="3812257"/>
            <a:ext cx="502632" cy="51956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Retângulo 53">
            <a:extLst>
              <a:ext uri="{FF2B5EF4-FFF2-40B4-BE49-F238E27FC236}">
                <a16:creationId xmlns:a16="http://schemas.microsoft.com/office/drawing/2014/main" id="{BF4B1B3E-FE4E-4477-882B-81545BFBA637}"/>
              </a:ext>
            </a:extLst>
          </p:cNvPr>
          <p:cNvSpPr/>
          <p:nvPr/>
        </p:nvSpPr>
        <p:spPr>
          <a:xfrm>
            <a:off x="3101461" y="133023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5" name="Retângulo 54">
            <a:extLst>
              <a:ext uri="{FF2B5EF4-FFF2-40B4-BE49-F238E27FC236}">
                <a16:creationId xmlns:a16="http://schemas.microsoft.com/office/drawing/2014/main" id="{2D42267B-CEA7-4706-9E37-C916AC759C5F}"/>
              </a:ext>
            </a:extLst>
          </p:cNvPr>
          <p:cNvSpPr/>
          <p:nvPr/>
        </p:nvSpPr>
        <p:spPr>
          <a:xfrm>
            <a:off x="224725" y="23945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6" name="Retângulo 55">
            <a:extLst>
              <a:ext uri="{FF2B5EF4-FFF2-40B4-BE49-F238E27FC236}">
                <a16:creationId xmlns:a16="http://schemas.microsoft.com/office/drawing/2014/main" id="{A316F5E0-7161-4A20-A0B1-20A6A3F99E87}"/>
              </a:ext>
            </a:extLst>
          </p:cNvPr>
          <p:cNvSpPr/>
          <p:nvPr/>
        </p:nvSpPr>
        <p:spPr>
          <a:xfrm>
            <a:off x="6684760" y="143636"/>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Retângulo 56">
            <a:extLst>
              <a:ext uri="{FF2B5EF4-FFF2-40B4-BE49-F238E27FC236}">
                <a16:creationId xmlns:a16="http://schemas.microsoft.com/office/drawing/2014/main" id="{46BC5D5C-EB4E-4232-AFF4-17E0FE0DD447}"/>
              </a:ext>
            </a:extLst>
          </p:cNvPr>
          <p:cNvSpPr/>
          <p:nvPr/>
        </p:nvSpPr>
        <p:spPr>
          <a:xfrm>
            <a:off x="2385394" y="3699691"/>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9" name="CaixaDeTexto 58">
            <a:extLst>
              <a:ext uri="{FF2B5EF4-FFF2-40B4-BE49-F238E27FC236}">
                <a16:creationId xmlns:a16="http://schemas.microsoft.com/office/drawing/2014/main" id="{2E339D6D-9DA3-40A5-ACA5-2AF566E5C912}"/>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2</a:t>
            </a:r>
          </a:p>
        </p:txBody>
      </p:sp>
      <mc:AlternateContent xmlns:mc="http://schemas.openxmlformats.org/markup-compatibility/2006" xmlns:pslz="http://schemas.microsoft.com/office/powerpoint/2016/slidezoom">
        <mc:Choice Requires="pslz">
          <p:graphicFrame>
            <p:nvGraphicFramePr>
              <p:cNvPr id="3" name="Pré-visualização de Diapositivo 2">
                <a:extLst>
                  <a:ext uri="{FF2B5EF4-FFF2-40B4-BE49-F238E27FC236}">
                    <a16:creationId xmlns:a16="http://schemas.microsoft.com/office/drawing/2014/main" id="{E26BA085-5AB0-4155-BEFF-5FBABC41EDD4}"/>
                  </a:ext>
                </a:extLst>
              </p:cNvPr>
              <p:cNvGraphicFramePr>
                <a:graphicFrameLocks noChangeAspect="1"/>
              </p:cNvGraphicFramePr>
              <p:nvPr>
                <p:extLst>
                  <p:ext uri="{D42A27DB-BD31-4B8C-83A1-F6EECF244321}">
                    <p14:modId xmlns:p14="http://schemas.microsoft.com/office/powerpoint/2010/main" val="1756316639"/>
                  </p:ext>
                </p:extLst>
              </p:nvPr>
            </p:nvGraphicFramePr>
            <p:xfrm>
              <a:off x="424155" y="3199013"/>
              <a:ext cx="81975" cy="46111"/>
            </p:xfrm>
            <a:graphic>
              <a:graphicData uri="http://schemas.microsoft.com/office/powerpoint/2016/slidezoom">
                <pslz:sldZm>
                  <pslz:sldZmObj sldId="281" cId="0">
                    <pslz:zmPr id="{82F69F64-B878-4084-88D6-8FEEAB1CDD95}" returnToParent="0" transitionDur="1000">
                      <p166:blipFill xmlns:p166="http://schemas.microsoft.com/office/powerpoint/2016/6/main">
                        <a:blip r:embed="rId3"/>
                        <a:stretch>
                          <a:fillRect/>
                        </a:stretch>
                      </p166:blipFill>
                      <p166:spPr xmlns:p166="http://schemas.microsoft.com/office/powerpoint/2016/6/main">
                        <a:xfrm>
                          <a:off x="0" y="0"/>
                          <a:ext cx="81975" cy="46111"/>
                        </a:xfrm>
                        <a:prstGeom prst="rect">
                          <a:avLst/>
                        </a:prstGeom>
                      </p166:spPr>
                    </pslz:zmPr>
                  </pslz:sldZmObj>
                </pslz:sldZm>
              </a:graphicData>
            </a:graphic>
          </p:graphicFrame>
        </mc:Choice>
        <mc:Fallback xmlns="">
          <p:pic>
            <p:nvPicPr>
              <p:cNvPr id="3" name="Pré-visualização de Diapositivo 2">
                <a:hlinkClick r:id="rId4" action="ppaction://hlinksldjump"/>
                <a:extLst>
                  <a:ext uri="{FF2B5EF4-FFF2-40B4-BE49-F238E27FC236}">
                    <a16:creationId xmlns:a16="http://schemas.microsoft.com/office/drawing/2014/main" id="{E26BA085-5AB0-4155-BEFF-5FBABC41EDD4}"/>
                  </a:ext>
                </a:extLst>
              </p:cNvPr>
              <p:cNvPicPr>
                <a:picLocks noGrp="1" noRot="1" noChangeAspect="1" noMove="1" noResize="1" noEditPoints="1" noAdjustHandles="1" noChangeArrowheads="1" noChangeShapeType="1"/>
              </p:cNvPicPr>
              <p:nvPr/>
            </p:nvPicPr>
            <p:blipFill>
              <a:blip r:embed="rId5"/>
              <a:stretch>
                <a:fillRect/>
              </a:stretch>
            </p:blipFill>
            <p:spPr>
              <a:xfrm>
                <a:off x="424155" y="3199013"/>
                <a:ext cx="81975" cy="46111"/>
              </a:xfrm>
              <a:prstGeom prst="rect">
                <a:avLst/>
              </a:prstGeom>
            </p:spPr>
          </p:pic>
        </mc:Fallback>
      </mc:AlternateContent>
    </p:spTree>
    <p:extLst>
      <p:ext uri="{BB962C8B-B14F-4D97-AF65-F5344CB8AC3E}">
        <p14:creationId xmlns:p14="http://schemas.microsoft.com/office/powerpoint/2010/main" val="247622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FIM</a:t>
            </a:r>
            <a:endParaRPr dirty="0"/>
          </a:p>
        </p:txBody>
      </p:sp>
      <p:grpSp>
        <p:nvGrpSpPr>
          <p:cNvPr id="677" name="Google Shape;677;p47"/>
          <p:cNvGrpSpPr/>
          <p:nvPr/>
        </p:nvGrpSpPr>
        <p:grpSpPr>
          <a:xfrm>
            <a:off x="7262818" y="215051"/>
            <a:ext cx="953850" cy="1002406"/>
            <a:chOff x="12469818" y="-3783649"/>
            <a:chExt cx="953850" cy="1002406"/>
          </a:xfrm>
        </p:grpSpPr>
        <p:sp>
          <p:nvSpPr>
            <p:cNvPr id="678" name="Google Shape;678;p47"/>
            <p:cNvSpPr/>
            <p:nvPr/>
          </p:nvSpPr>
          <p:spPr>
            <a:xfrm rot="-683056">
              <a:off x="12549502" y="-3721765"/>
              <a:ext cx="714602" cy="878638"/>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rot="-683056">
              <a:off x="13201314" y="-3074349"/>
              <a:ext cx="202306" cy="223305"/>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7"/>
          <p:cNvGrpSpPr/>
          <p:nvPr/>
        </p:nvGrpSpPr>
        <p:grpSpPr>
          <a:xfrm>
            <a:off x="465250" y="3994886"/>
            <a:ext cx="953850" cy="934714"/>
            <a:chOff x="11840100" y="-3164014"/>
            <a:chExt cx="953850" cy="934714"/>
          </a:xfrm>
        </p:grpSpPr>
        <p:sp>
          <p:nvSpPr>
            <p:cNvPr id="681" name="Google Shape;681;p47"/>
            <p:cNvSpPr/>
            <p:nvPr/>
          </p:nvSpPr>
          <p:spPr>
            <a:xfrm rot="9119394">
              <a:off x="12054604" y="-3066154"/>
              <a:ext cx="601039" cy="738994"/>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rot="9119394">
              <a:off x="11874232" y="-2953055"/>
              <a:ext cx="170156" cy="187815"/>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tângulo 8">
            <a:extLst>
              <a:ext uri="{FF2B5EF4-FFF2-40B4-BE49-F238E27FC236}">
                <a16:creationId xmlns:a16="http://schemas.microsoft.com/office/drawing/2014/main" id="{59F2CAAE-4A7E-420E-9583-653FC0B96747}"/>
              </a:ext>
            </a:extLst>
          </p:cNvPr>
          <p:cNvSpPr/>
          <p:nvPr/>
        </p:nvSpPr>
        <p:spPr>
          <a:xfrm>
            <a:off x="2661813" y="4529555"/>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46DB8867-8868-4448-AA60-38AE209828DD}"/>
              </a:ext>
            </a:extLst>
          </p:cNvPr>
          <p:cNvSpPr/>
          <p:nvPr/>
        </p:nvSpPr>
        <p:spPr>
          <a:xfrm>
            <a:off x="-288483" y="2434138"/>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tângulo 10">
            <a:extLst>
              <a:ext uri="{FF2B5EF4-FFF2-40B4-BE49-F238E27FC236}">
                <a16:creationId xmlns:a16="http://schemas.microsoft.com/office/drawing/2014/main" id="{F1279E36-6832-4858-8D84-1F56139E4DF3}"/>
              </a:ext>
            </a:extLst>
          </p:cNvPr>
          <p:cNvSpPr/>
          <p:nvPr/>
        </p:nvSpPr>
        <p:spPr>
          <a:xfrm>
            <a:off x="8491647" y="293067"/>
            <a:ext cx="872943" cy="800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20" name="Retângulo 19">
            <a:extLst>
              <a:ext uri="{FF2B5EF4-FFF2-40B4-BE49-F238E27FC236}">
                <a16:creationId xmlns:a16="http://schemas.microsoft.com/office/drawing/2014/main" id="{BDD81208-51D4-498B-96C6-C85BD4FF04C7}"/>
              </a:ext>
            </a:extLst>
          </p:cNvPr>
          <p:cNvSpPr/>
          <p:nvPr/>
        </p:nvSpPr>
        <p:spPr>
          <a:xfrm>
            <a:off x="4349204" y="-84552"/>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58" name="Google Shape;1058;p61"/>
          <p:cNvSpPr/>
          <p:nvPr/>
        </p:nvSpPr>
        <p:spPr>
          <a:xfrm>
            <a:off x="2505436" y="1038044"/>
            <a:ext cx="3991566" cy="1859885"/>
          </a:xfrm>
          <a:custGeom>
            <a:avLst/>
            <a:gdLst/>
            <a:ahLst/>
            <a:cxnLst/>
            <a:rect l="l" t="t" r="r" b="b"/>
            <a:pathLst>
              <a:path w="34136" h="16967" extrusionOk="0">
                <a:moveTo>
                  <a:pt x="25348" y="1262"/>
                </a:moveTo>
                <a:cubicBezTo>
                  <a:pt x="27372" y="1608"/>
                  <a:pt x="29492" y="2036"/>
                  <a:pt x="31099" y="3322"/>
                </a:cubicBezTo>
                <a:cubicBezTo>
                  <a:pt x="33397" y="5144"/>
                  <a:pt x="34135" y="8823"/>
                  <a:pt x="32445" y="11252"/>
                </a:cubicBezTo>
                <a:cubicBezTo>
                  <a:pt x="30801" y="13633"/>
                  <a:pt x="27611" y="14300"/>
                  <a:pt x="24717" y="14597"/>
                </a:cubicBezTo>
                <a:cubicBezTo>
                  <a:pt x="19431" y="15145"/>
                  <a:pt x="4822" y="16967"/>
                  <a:pt x="2357" y="10394"/>
                </a:cubicBezTo>
                <a:cubicBezTo>
                  <a:pt x="0" y="4132"/>
                  <a:pt x="5810" y="1346"/>
                  <a:pt x="10835" y="667"/>
                </a:cubicBezTo>
                <a:cubicBezTo>
                  <a:pt x="15681" y="0"/>
                  <a:pt x="20562" y="465"/>
                  <a:pt x="25348" y="1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1"/>
          <p:cNvSpPr/>
          <p:nvPr/>
        </p:nvSpPr>
        <p:spPr>
          <a:xfrm>
            <a:off x="645338" y="2584872"/>
            <a:ext cx="3696044" cy="1931214"/>
          </a:xfrm>
          <a:custGeom>
            <a:avLst/>
            <a:gdLst/>
            <a:ahLst/>
            <a:cxnLst/>
            <a:rect l="l" t="t" r="r" b="b"/>
            <a:pathLst>
              <a:path w="34136" h="16967" extrusionOk="0">
                <a:moveTo>
                  <a:pt x="25348" y="1262"/>
                </a:moveTo>
                <a:cubicBezTo>
                  <a:pt x="27372" y="1608"/>
                  <a:pt x="29492" y="2036"/>
                  <a:pt x="31099" y="3322"/>
                </a:cubicBezTo>
                <a:cubicBezTo>
                  <a:pt x="33397" y="5144"/>
                  <a:pt x="34135" y="8823"/>
                  <a:pt x="32445" y="11252"/>
                </a:cubicBezTo>
                <a:cubicBezTo>
                  <a:pt x="30801" y="13633"/>
                  <a:pt x="27611" y="14300"/>
                  <a:pt x="24717" y="14597"/>
                </a:cubicBezTo>
                <a:cubicBezTo>
                  <a:pt x="19431" y="15145"/>
                  <a:pt x="4822" y="16967"/>
                  <a:pt x="2357" y="10394"/>
                </a:cubicBezTo>
                <a:cubicBezTo>
                  <a:pt x="0" y="4132"/>
                  <a:pt x="5810" y="1346"/>
                  <a:pt x="10835" y="667"/>
                </a:cubicBezTo>
                <a:cubicBezTo>
                  <a:pt x="15681" y="0"/>
                  <a:pt x="20562" y="465"/>
                  <a:pt x="25348" y="1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1"/>
          <p:cNvSpPr/>
          <p:nvPr/>
        </p:nvSpPr>
        <p:spPr>
          <a:xfrm>
            <a:off x="4570314" y="2679822"/>
            <a:ext cx="4036490" cy="2094450"/>
          </a:xfrm>
          <a:custGeom>
            <a:avLst/>
            <a:gdLst/>
            <a:ahLst/>
            <a:cxnLst/>
            <a:rect l="l" t="t" r="r" b="b"/>
            <a:pathLst>
              <a:path w="34136" h="16967" extrusionOk="0">
                <a:moveTo>
                  <a:pt x="25348" y="1262"/>
                </a:moveTo>
                <a:cubicBezTo>
                  <a:pt x="27372" y="1608"/>
                  <a:pt x="29492" y="2036"/>
                  <a:pt x="31099" y="3322"/>
                </a:cubicBezTo>
                <a:cubicBezTo>
                  <a:pt x="33397" y="5144"/>
                  <a:pt x="34135" y="8823"/>
                  <a:pt x="32445" y="11252"/>
                </a:cubicBezTo>
                <a:cubicBezTo>
                  <a:pt x="30801" y="13633"/>
                  <a:pt x="27611" y="14300"/>
                  <a:pt x="24717" y="14597"/>
                </a:cubicBezTo>
                <a:cubicBezTo>
                  <a:pt x="19431" y="15145"/>
                  <a:pt x="4822" y="16967"/>
                  <a:pt x="2357" y="10394"/>
                </a:cubicBezTo>
                <a:cubicBezTo>
                  <a:pt x="0" y="4132"/>
                  <a:pt x="5810" y="1346"/>
                  <a:pt x="10835" y="667"/>
                </a:cubicBezTo>
                <a:cubicBezTo>
                  <a:pt x="15681" y="0"/>
                  <a:pt x="20562" y="465"/>
                  <a:pt x="25348" y="1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1"/>
          <p:cNvSpPr txBox="1">
            <a:spLocks noGrp="1"/>
          </p:cNvSpPr>
          <p:nvPr>
            <p:ph type="title"/>
          </p:nvPr>
        </p:nvSpPr>
        <p:spPr>
          <a:xfrm>
            <a:off x="2336067" y="1432922"/>
            <a:ext cx="4468495" cy="6397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US $500 biliões</a:t>
            </a:r>
            <a:endParaRPr sz="2400" dirty="0">
              <a:solidFill>
                <a:srgbClr val="000000"/>
              </a:solidFill>
              <a:latin typeface="Arial"/>
              <a:ea typeface="Arial"/>
              <a:cs typeface="Arial"/>
              <a:sym typeface="Arial"/>
            </a:endParaRPr>
          </a:p>
        </p:txBody>
      </p:sp>
      <p:sp>
        <p:nvSpPr>
          <p:cNvPr id="1062" name="Google Shape;1062;p61"/>
          <p:cNvSpPr txBox="1">
            <a:spLocks noGrp="1"/>
          </p:cNvSpPr>
          <p:nvPr>
            <p:ph type="subTitle" idx="1"/>
          </p:nvPr>
        </p:nvSpPr>
        <p:spPr>
          <a:xfrm>
            <a:off x="2948204" y="1853507"/>
            <a:ext cx="30099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I</a:t>
            </a:r>
            <a:r>
              <a:rPr lang="en" dirty="0"/>
              <a:t>nvestidos nesta área em 2022</a:t>
            </a:r>
            <a:endParaRPr dirty="0"/>
          </a:p>
        </p:txBody>
      </p:sp>
      <p:sp>
        <p:nvSpPr>
          <p:cNvPr id="1063" name="Google Shape;1063;p61"/>
          <p:cNvSpPr txBox="1">
            <a:spLocks noGrp="1"/>
          </p:cNvSpPr>
          <p:nvPr>
            <p:ph type="title" idx="2"/>
          </p:nvPr>
        </p:nvSpPr>
        <p:spPr>
          <a:xfrm>
            <a:off x="700195" y="3105086"/>
            <a:ext cx="3598500" cy="3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+4.3%</a:t>
            </a:r>
            <a:endParaRPr sz="2800" dirty="0"/>
          </a:p>
        </p:txBody>
      </p:sp>
      <p:sp>
        <p:nvSpPr>
          <p:cNvPr id="1064" name="Google Shape;1064;p61"/>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 crescimento médio desde 2014</a:t>
            </a:r>
            <a:endParaRPr dirty="0"/>
          </a:p>
        </p:txBody>
      </p:sp>
      <p:sp>
        <p:nvSpPr>
          <p:cNvPr id="1065" name="Google Shape;1065;p61"/>
          <p:cNvSpPr txBox="1">
            <a:spLocks noGrp="1"/>
          </p:cNvSpPr>
          <p:nvPr>
            <p:ph type="title" idx="4"/>
          </p:nvPr>
        </p:nvSpPr>
        <p:spPr>
          <a:xfrm>
            <a:off x="4832325" y="3227819"/>
            <a:ext cx="3598500" cy="35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+24%</a:t>
            </a:r>
            <a:endParaRPr sz="2400" dirty="0"/>
          </a:p>
        </p:txBody>
      </p:sp>
      <p:sp>
        <p:nvSpPr>
          <p:cNvPr id="1066" name="Google Shape;1066;p61"/>
          <p:cNvSpPr txBox="1">
            <a:spLocks noGrp="1"/>
          </p:cNvSpPr>
          <p:nvPr>
            <p:ph type="subTitle" idx="5"/>
          </p:nvPr>
        </p:nvSpPr>
        <p:spPr>
          <a:xfrm>
            <a:off x="4832350" y="3641104"/>
            <a:ext cx="3598500" cy="5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 crescimento do mercado de </a:t>
            </a:r>
            <a:r>
              <a:rPr lang="en" i="1" dirty="0"/>
              <a:t>smartbands</a:t>
            </a:r>
            <a:r>
              <a:rPr lang="en" dirty="0"/>
              <a:t> e </a:t>
            </a:r>
            <a:r>
              <a:rPr lang="en" i="1" dirty="0"/>
              <a:t>smartwhatches</a:t>
            </a:r>
            <a:endParaRPr i="1" dirty="0"/>
          </a:p>
        </p:txBody>
      </p:sp>
      <p:grpSp>
        <p:nvGrpSpPr>
          <p:cNvPr id="1067" name="Google Shape;1067;p61"/>
          <p:cNvGrpSpPr/>
          <p:nvPr/>
        </p:nvGrpSpPr>
        <p:grpSpPr>
          <a:xfrm>
            <a:off x="8253950" y="4206925"/>
            <a:ext cx="692043" cy="741007"/>
            <a:chOff x="13460950" y="208225"/>
            <a:chExt cx="692043" cy="741007"/>
          </a:xfrm>
        </p:grpSpPr>
        <p:sp>
          <p:nvSpPr>
            <p:cNvPr id="1068" name="Google Shape;1068;p61"/>
            <p:cNvSpPr/>
            <p:nvPr/>
          </p:nvSpPr>
          <p:spPr>
            <a:xfrm rot="-10336220" flipH="1">
              <a:off x="13503751" y="242001"/>
              <a:ext cx="547743" cy="673455"/>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1"/>
            <p:cNvSpPr/>
            <p:nvPr/>
          </p:nvSpPr>
          <p:spPr>
            <a:xfrm rot="-10336220" flipH="1">
              <a:off x="13987120" y="229255"/>
              <a:ext cx="155068" cy="171158"/>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61"/>
          <p:cNvGrpSpPr/>
          <p:nvPr/>
        </p:nvGrpSpPr>
        <p:grpSpPr>
          <a:xfrm>
            <a:off x="333733" y="4290178"/>
            <a:ext cx="692049" cy="547344"/>
            <a:chOff x="13470533" y="291478"/>
            <a:chExt cx="692049" cy="547344"/>
          </a:xfrm>
        </p:grpSpPr>
        <p:sp>
          <p:nvSpPr>
            <p:cNvPr id="1071" name="Google Shape;1071;p61"/>
            <p:cNvSpPr/>
            <p:nvPr/>
          </p:nvSpPr>
          <p:spPr>
            <a:xfrm rot="-5806762" flipH="1">
              <a:off x="13552051" y="269496"/>
              <a:ext cx="480908" cy="591308"/>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1"/>
            <p:cNvSpPr/>
            <p:nvPr/>
          </p:nvSpPr>
          <p:spPr>
            <a:xfrm rot="-5806762" flipH="1">
              <a:off x="14011858" y="675893"/>
              <a:ext cx="136147" cy="150281"/>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93;p55">
            <a:extLst>
              <a:ext uri="{FF2B5EF4-FFF2-40B4-BE49-F238E27FC236}">
                <a16:creationId xmlns:a16="http://schemas.microsoft.com/office/drawing/2014/main" id="{AEB70ED2-A9A5-4A6F-AD9D-2664502B5516}"/>
              </a:ext>
            </a:extLst>
          </p:cNvPr>
          <p:cNvSpPr txBox="1">
            <a:spLocks/>
          </p:cNvSpPr>
          <p:nvPr/>
        </p:nvSpPr>
        <p:spPr>
          <a:xfrm>
            <a:off x="586982" y="331644"/>
            <a:ext cx="7966664" cy="4462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Montserrat Black"/>
              <a:buNone/>
              <a:defRPr sz="4000" b="1"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9pPr>
          </a:lstStyle>
          <a:p>
            <a:r>
              <a:rPr lang="pt-PT" sz="2800" dirty="0"/>
              <a:t>Crescimento da Indústria do Desporto</a:t>
            </a:r>
          </a:p>
        </p:txBody>
      </p:sp>
      <p:sp>
        <p:nvSpPr>
          <p:cNvPr id="18" name="Retângulo 17">
            <a:extLst>
              <a:ext uri="{FF2B5EF4-FFF2-40B4-BE49-F238E27FC236}">
                <a16:creationId xmlns:a16="http://schemas.microsoft.com/office/drawing/2014/main" id="{71EC9BB5-233B-48FD-90C8-884CBE5FC695}"/>
              </a:ext>
            </a:extLst>
          </p:cNvPr>
          <p:cNvSpPr/>
          <p:nvPr/>
        </p:nvSpPr>
        <p:spPr>
          <a:xfrm>
            <a:off x="1867993" y="1798551"/>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18">
            <a:extLst>
              <a:ext uri="{FF2B5EF4-FFF2-40B4-BE49-F238E27FC236}">
                <a16:creationId xmlns:a16="http://schemas.microsoft.com/office/drawing/2014/main" id="{01836297-7E2D-459B-BB77-1A061D5B7CC7}"/>
              </a:ext>
            </a:extLst>
          </p:cNvPr>
          <p:cNvSpPr/>
          <p:nvPr/>
        </p:nvSpPr>
        <p:spPr>
          <a:xfrm>
            <a:off x="6842791" y="1886183"/>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CaixaDeTexto 20">
            <a:extLst>
              <a:ext uri="{FF2B5EF4-FFF2-40B4-BE49-F238E27FC236}">
                <a16:creationId xmlns:a16="http://schemas.microsoft.com/office/drawing/2014/main" id="{E6364134-CFC6-4825-BCDE-394C09B68994}"/>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56C6AA"/>
                </a:solidFill>
                <a:latin typeface="Montserrat ExtraBold" panose="00000900000000000000" pitchFamily="2" charset="0"/>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65"/>
        <p:cNvGrpSpPr/>
        <p:nvPr/>
      </p:nvGrpSpPr>
      <p:grpSpPr>
        <a:xfrm>
          <a:off x="0" y="0"/>
          <a:ext cx="0" cy="0"/>
          <a:chOff x="0" y="0"/>
          <a:chExt cx="0" cy="0"/>
        </a:xfrm>
      </p:grpSpPr>
      <p:pic>
        <p:nvPicPr>
          <p:cNvPr id="3" name="Imagem 2">
            <a:extLst>
              <a:ext uri="{FF2B5EF4-FFF2-40B4-BE49-F238E27FC236}">
                <a16:creationId xmlns:a16="http://schemas.microsoft.com/office/drawing/2014/main" id="{91E72CB1-D756-48C6-8F96-FF20A8B71EC6}"/>
              </a:ext>
            </a:extLst>
          </p:cNvPr>
          <p:cNvPicPr>
            <a:picLocks noChangeAspect="1"/>
          </p:cNvPicPr>
          <p:nvPr/>
        </p:nvPicPr>
        <p:blipFill rotWithShape="1">
          <a:blip r:embed="rId4"/>
          <a:srcRect l="42481" t="37175" r="43730" b="35866"/>
          <a:stretch/>
        </p:blipFill>
        <p:spPr>
          <a:xfrm rot="14163501">
            <a:off x="4214091" y="1207189"/>
            <a:ext cx="90098" cy="156608"/>
          </a:xfrm>
          <a:prstGeom prst="rect">
            <a:avLst/>
          </a:prstGeom>
        </p:spPr>
      </p:pic>
      <p:sp>
        <p:nvSpPr>
          <p:cNvPr id="4" name="Seta: Para Baixo 3">
            <a:extLst>
              <a:ext uri="{FF2B5EF4-FFF2-40B4-BE49-F238E27FC236}">
                <a16:creationId xmlns:a16="http://schemas.microsoft.com/office/drawing/2014/main" id="{98796830-0DD6-4E1A-950D-92F13D15ABC7}"/>
              </a:ext>
            </a:extLst>
          </p:cNvPr>
          <p:cNvSpPr/>
          <p:nvPr/>
        </p:nvSpPr>
        <p:spPr>
          <a:xfrm rot="15124588">
            <a:off x="3813486" y="1198549"/>
            <a:ext cx="265723" cy="382124"/>
          </a:xfrm>
          <a:prstGeom prst="downArrow">
            <a:avLst/>
          </a:prstGeom>
          <a:solidFill>
            <a:srgbClr val="FCD279"/>
          </a:solidFill>
          <a:ln>
            <a:solidFill>
              <a:srgbClr val="FCD2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CaixaDeTexto 12">
            <a:extLst>
              <a:ext uri="{FF2B5EF4-FFF2-40B4-BE49-F238E27FC236}">
                <a16:creationId xmlns:a16="http://schemas.microsoft.com/office/drawing/2014/main" id="{BFEE6319-03A2-4F96-A5B4-96066D19B625}"/>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4</a:t>
            </a:r>
          </a:p>
        </p:txBody>
      </p:sp>
      <p:grpSp>
        <p:nvGrpSpPr>
          <p:cNvPr id="10" name="Agrupar 9">
            <a:extLst>
              <a:ext uri="{FF2B5EF4-FFF2-40B4-BE49-F238E27FC236}">
                <a16:creationId xmlns:a16="http://schemas.microsoft.com/office/drawing/2014/main" id="{1F8311FA-7A9A-4FB9-81DE-4687E374A3AC}"/>
              </a:ext>
            </a:extLst>
          </p:cNvPr>
          <p:cNvGrpSpPr/>
          <p:nvPr/>
        </p:nvGrpSpPr>
        <p:grpSpPr>
          <a:xfrm>
            <a:off x="142505" y="545766"/>
            <a:ext cx="3400935" cy="3134083"/>
            <a:chOff x="142505" y="373046"/>
            <a:chExt cx="3400935" cy="3134083"/>
          </a:xfrm>
        </p:grpSpPr>
        <p:sp>
          <p:nvSpPr>
            <p:cNvPr id="2" name="Retângulo 1">
              <a:extLst>
                <a:ext uri="{FF2B5EF4-FFF2-40B4-BE49-F238E27FC236}">
                  <a16:creationId xmlns:a16="http://schemas.microsoft.com/office/drawing/2014/main" id="{C0EA84EA-C37D-4BB1-BA5C-6C974C3BFD03}"/>
                </a:ext>
              </a:extLst>
            </p:cNvPr>
            <p:cNvSpPr/>
            <p:nvPr/>
          </p:nvSpPr>
          <p:spPr>
            <a:xfrm>
              <a:off x="243068" y="373046"/>
              <a:ext cx="3300372" cy="3134083"/>
            </a:xfrm>
            <a:prstGeom prst="rect">
              <a:avLst/>
            </a:prstGeom>
            <a:solidFill>
              <a:srgbClr val="FFFFFF"/>
            </a:solidFill>
            <a:ln>
              <a:solidFill>
                <a:srgbClr val="FFFF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Google Shape;1198;p66">
              <a:extLst>
                <a:ext uri="{FF2B5EF4-FFF2-40B4-BE49-F238E27FC236}">
                  <a16:creationId xmlns:a16="http://schemas.microsoft.com/office/drawing/2014/main" id="{F606D59D-F390-48D4-9B97-7A689A291329}"/>
                </a:ext>
              </a:extLst>
            </p:cNvPr>
            <p:cNvSpPr txBox="1">
              <a:spLocks/>
            </p:cNvSpPr>
            <p:nvPr/>
          </p:nvSpPr>
          <p:spPr>
            <a:xfrm>
              <a:off x="453692" y="478759"/>
              <a:ext cx="2879124" cy="28663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chemeClr val="dk1"/>
                </a:buClr>
                <a:buSzPts val="1400"/>
                <a:buFont typeface="Work Sans"/>
                <a:buNone/>
                <a:defRPr sz="2400" b="0" i="0" u="none" strike="noStrike" cap="none">
                  <a:solidFill>
                    <a:schemeClr val="dk1"/>
                  </a:solidFill>
                  <a:latin typeface="Montserrat ExtraBold"/>
                  <a:ea typeface="Montserrat ExtraBold"/>
                  <a:cs typeface="Montserrat ExtraBold"/>
                  <a:sym typeface="Montserrat ExtraBold"/>
                </a:defRPr>
              </a:lvl1pPr>
              <a:lvl2pPr marL="914400" marR="0" lvl="1"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2pPr>
              <a:lvl3pPr marL="1371600" marR="0" lvl="2"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3pPr>
              <a:lvl4pPr marL="1828800" marR="0" lvl="3"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4pPr>
              <a:lvl5pPr marL="2286000" marR="0" lvl="4"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5pPr>
              <a:lvl6pPr marL="2743200" marR="0" lvl="5"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6pPr>
              <a:lvl7pPr marL="3200400" marR="0" lvl="6"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7pPr>
              <a:lvl8pPr marL="3657600" marR="0" lvl="7" indent="-317500" algn="l" rtl="0">
                <a:lnSpc>
                  <a:spcPct val="115000"/>
                </a:lnSpc>
                <a:spcBef>
                  <a:spcPts val="1600"/>
                </a:spcBef>
                <a:spcAft>
                  <a:spcPts val="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8pPr>
              <a:lvl9pPr marL="4114800" marR="0" lvl="8" indent="-317500" algn="l" rtl="0">
                <a:lnSpc>
                  <a:spcPct val="115000"/>
                </a:lnSpc>
                <a:spcBef>
                  <a:spcPts val="1600"/>
                </a:spcBef>
                <a:spcAft>
                  <a:spcPts val="1600"/>
                </a:spcAft>
                <a:buClr>
                  <a:schemeClr val="dk1"/>
                </a:buClr>
                <a:buSzPts val="1400"/>
                <a:buFont typeface="Work Sans"/>
                <a:buChar char="■"/>
                <a:defRPr sz="1400" b="0" i="0" u="none" strike="noStrike" cap="none">
                  <a:solidFill>
                    <a:schemeClr val="dk1"/>
                  </a:solidFill>
                  <a:latin typeface="Work Sans"/>
                  <a:ea typeface="Work Sans"/>
                  <a:cs typeface="Work Sans"/>
                  <a:sym typeface="Work Sans"/>
                </a:defRPr>
              </a:lvl9pPr>
            </a:lstStyle>
            <a:p>
              <a:pPr marL="0" indent="0" algn="l">
                <a:lnSpc>
                  <a:spcPct val="150000"/>
                </a:lnSpc>
                <a:spcAft>
                  <a:spcPts val="1800"/>
                </a:spcAft>
              </a:pPr>
              <a:endParaRPr lang="pt-PT" sz="1400" dirty="0">
                <a:latin typeface="Work Sans" pitchFamily="2" charset="0"/>
              </a:endParaRPr>
            </a:p>
            <a:p>
              <a:pPr marL="285750" indent="-285750" algn="l">
                <a:lnSpc>
                  <a:spcPct val="150000"/>
                </a:lnSpc>
                <a:spcAft>
                  <a:spcPts val="1800"/>
                </a:spcAft>
                <a:buFont typeface="Arial" panose="020B0604020202020204" pitchFamily="34" charset="0"/>
                <a:buChar char="•"/>
              </a:pPr>
              <a:r>
                <a:rPr lang="pt-PT" sz="1400" dirty="0">
                  <a:latin typeface="Work Sans" pitchFamily="2" charset="0"/>
                </a:rPr>
                <a:t>Utilizar </a:t>
              </a:r>
              <a:r>
                <a:rPr lang="pt-PT" sz="1400" b="1" dirty="0" err="1">
                  <a:latin typeface="Work Sans" pitchFamily="2" charset="0"/>
                </a:rPr>
                <a:t>smartwatches</a:t>
              </a:r>
              <a:r>
                <a:rPr lang="pt-PT" sz="1400" dirty="0">
                  <a:latin typeface="Work Sans" pitchFamily="2" charset="0"/>
                </a:rPr>
                <a:t> e </a:t>
              </a:r>
              <a:r>
                <a:rPr lang="pt-PT" sz="1400" b="1" dirty="0" err="1">
                  <a:latin typeface="Work Sans" pitchFamily="2" charset="0"/>
                </a:rPr>
                <a:t>smartbands</a:t>
              </a:r>
              <a:r>
                <a:rPr lang="pt-PT" sz="1400" dirty="0">
                  <a:latin typeface="Work Sans" pitchFamily="2" charset="0"/>
                </a:rPr>
                <a:t> para medir a frequência cardíaca;</a:t>
              </a:r>
            </a:p>
            <a:p>
              <a:pPr marL="285750" indent="-285750" algn="l">
                <a:lnSpc>
                  <a:spcPct val="150000"/>
                </a:lnSpc>
                <a:spcAft>
                  <a:spcPts val="1800"/>
                </a:spcAft>
                <a:buFont typeface="Arial" panose="020B0604020202020204" pitchFamily="34" charset="0"/>
                <a:buChar char="•"/>
              </a:pPr>
              <a:r>
                <a:rPr lang="pt-PT" sz="1400" dirty="0">
                  <a:latin typeface="Work Sans" pitchFamily="2" charset="0"/>
                </a:rPr>
                <a:t>Comparar a </a:t>
              </a:r>
              <a:r>
                <a:rPr lang="pt-PT" sz="1400" b="1" dirty="0">
                  <a:latin typeface="Work Sans" pitchFamily="2" charset="0"/>
                </a:rPr>
                <a:t>performance desportiva</a:t>
              </a:r>
              <a:r>
                <a:rPr lang="pt-PT" sz="1400" dirty="0">
                  <a:latin typeface="Work Sans" pitchFamily="2" charset="0"/>
                </a:rPr>
                <a:t> dos utilizadores </a:t>
              </a:r>
              <a:r>
                <a:rPr lang="pt-PT" sz="1400" b="1" dirty="0">
                  <a:latin typeface="Work Sans" pitchFamily="2" charset="0"/>
                </a:rPr>
                <a:t>de manhã e de tarde</a:t>
              </a:r>
              <a:r>
                <a:rPr lang="pt-PT" sz="1400" dirty="0">
                  <a:latin typeface="Work Sans" pitchFamily="2" charset="0"/>
                </a:rPr>
                <a:t>.</a:t>
              </a:r>
            </a:p>
          </p:txBody>
        </p:sp>
        <p:sp>
          <p:nvSpPr>
            <p:cNvPr id="8" name="Google Shape;893;p55">
              <a:extLst>
                <a:ext uri="{FF2B5EF4-FFF2-40B4-BE49-F238E27FC236}">
                  <a16:creationId xmlns:a16="http://schemas.microsoft.com/office/drawing/2014/main" id="{AEFE98E8-4826-4779-98C7-38906CBDC0B7}"/>
                </a:ext>
              </a:extLst>
            </p:cNvPr>
            <p:cNvSpPr txBox="1">
              <a:spLocks/>
            </p:cNvSpPr>
            <p:nvPr/>
          </p:nvSpPr>
          <p:spPr>
            <a:xfrm>
              <a:off x="142505" y="478759"/>
              <a:ext cx="2480309" cy="4462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Montserrat Black"/>
                <a:buNone/>
                <a:defRPr sz="4000" b="1"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000"/>
                <a:buFont typeface="Arial"/>
                <a:buNone/>
                <a:defRPr sz="6000" b="1" i="0" u="none" strike="noStrike" cap="none">
                  <a:solidFill>
                    <a:schemeClr val="dk1"/>
                  </a:solidFill>
                  <a:latin typeface="Arial"/>
                  <a:ea typeface="Arial"/>
                  <a:cs typeface="Arial"/>
                  <a:sym typeface="Arial"/>
                </a:defRPr>
              </a:lvl9pPr>
            </a:lstStyle>
            <a:p>
              <a:r>
                <a:rPr lang="pt-PT" sz="2800" dirty="0"/>
                <a:t>Objetivos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tângulo 139">
            <a:extLst>
              <a:ext uri="{FF2B5EF4-FFF2-40B4-BE49-F238E27FC236}">
                <a16:creationId xmlns:a16="http://schemas.microsoft.com/office/drawing/2014/main" id="{2E7109B9-2ACE-47DA-888E-8DBA364B00D5}"/>
              </a:ext>
            </a:extLst>
          </p:cNvPr>
          <p:cNvSpPr/>
          <p:nvPr/>
        </p:nvSpPr>
        <p:spPr>
          <a:xfrm>
            <a:off x="2260504" y="3373604"/>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ítulo 1">
            <a:extLst>
              <a:ext uri="{FF2B5EF4-FFF2-40B4-BE49-F238E27FC236}">
                <a16:creationId xmlns:a16="http://schemas.microsoft.com/office/drawing/2014/main" id="{BFF2DDBA-62D4-4D48-899B-6C1095417E35}"/>
              </a:ext>
            </a:extLst>
          </p:cNvPr>
          <p:cNvSpPr>
            <a:spLocks noGrp="1"/>
          </p:cNvSpPr>
          <p:nvPr>
            <p:ph type="title"/>
          </p:nvPr>
        </p:nvSpPr>
        <p:spPr>
          <a:xfrm>
            <a:off x="713100" y="280861"/>
            <a:ext cx="7717800" cy="370800"/>
          </a:xfrm>
        </p:spPr>
        <p:txBody>
          <a:bodyPr/>
          <a:lstStyle/>
          <a:p>
            <a:r>
              <a:rPr lang="pt-PT" dirty="0"/>
              <a:t>Frequência Cardíaca de Recuperação</a:t>
            </a:r>
          </a:p>
        </p:txBody>
      </p:sp>
      <p:grpSp>
        <p:nvGrpSpPr>
          <p:cNvPr id="66" name="Agrupar 65">
            <a:extLst>
              <a:ext uri="{FF2B5EF4-FFF2-40B4-BE49-F238E27FC236}">
                <a16:creationId xmlns:a16="http://schemas.microsoft.com/office/drawing/2014/main" id="{104D5FE8-8E94-4EE6-B89A-EF044DF3CBEA}"/>
              </a:ext>
            </a:extLst>
          </p:cNvPr>
          <p:cNvGrpSpPr/>
          <p:nvPr/>
        </p:nvGrpSpPr>
        <p:grpSpPr>
          <a:xfrm>
            <a:off x="471547" y="995272"/>
            <a:ext cx="1627867" cy="3342281"/>
            <a:chOff x="1652165" y="1004980"/>
            <a:chExt cx="1627867" cy="3342281"/>
          </a:xfrm>
        </p:grpSpPr>
        <p:grpSp>
          <p:nvGrpSpPr>
            <p:cNvPr id="3" name="Google Shape;1132;p65">
              <a:extLst>
                <a:ext uri="{FF2B5EF4-FFF2-40B4-BE49-F238E27FC236}">
                  <a16:creationId xmlns:a16="http://schemas.microsoft.com/office/drawing/2014/main" id="{318C9DB9-3868-4BEC-B4D4-D048B82A30EE}"/>
                </a:ext>
              </a:extLst>
            </p:cNvPr>
            <p:cNvGrpSpPr/>
            <p:nvPr/>
          </p:nvGrpSpPr>
          <p:grpSpPr>
            <a:xfrm>
              <a:off x="1652165" y="1004980"/>
              <a:ext cx="1627867" cy="3342281"/>
              <a:chOff x="5425513" y="1190175"/>
              <a:chExt cx="1627867" cy="3342281"/>
            </a:xfrm>
          </p:grpSpPr>
          <p:sp>
            <p:nvSpPr>
              <p:cNvPr id="4" name="Google Shape;1133;p65">
                <a:extLst>
                  <a:ext uri="{FF2B5EF4-FFF2-40B4-BE49-F238E27FC236}">
                    <a16:creationId xmlns:a16="http://schemas.microsoft.com/office/drawing/2014/main" id="{029FE9C5-961B-4B8A-A3C0-0822364145C0}"/>
                  </a:ext>
                </a:extLst>
              </p:cNvPr>
              <p:cNvSpPr/>
              <p:nvPr/>
            </p:nvSpPr>
            <p:spPr>
              <a:xfrm>
                <a:off x="5476790" y="1846750"/>
                <a:ext cx="1530300" cy="2029200"/>
              </a:xfrm>
              <a:prstGeom prst="roundRect">
                <a:avLst>
                  <a:gd name="adj" fmla="val 16667"/>
                </a:avLst>
              </a:pr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34;p65">
                <a:extLst>
                  <a:ext uri="{FF2B5EF4-FFF2-40B4-BE49-F238E27FC236}">
                    <a16:creationId xmlns:a16="http://schemas.microsoft.com/office/drawing/2014/main" id="{9A64C34D-53D1-456A-B83A-A6CFD9045788}"/>
                  </a:ext>
                </a:extLst>
              </p:cNvPr>
              <p:cNvSpPr/>
              <p:nvPr/>
            </p:nvSpPr>
            <p:spPr>
              <a:xfrm rot="10800000">
                <a:off x="5444550" y="1876425"/>
                <a:ext cx="1584900" cy="324000"/>
              </a:xfrm>
              <a:prstGeom prst="round2SameRect">
                <a:avLst>
                  <a:gd name="adj1" fmla="val 16667"/>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5;p65">
                <a:extLst>
                  <a:ext uri="{FF2B5EF4-FFF2-40B4-BE49-F238E27FC236}">
                    <a16:creationId xmlns:a16="http://schemas.microsoft.com/office/drawing/2014/main" id="{FB1749FA-E9E9-463A-B833-9F0ADC45AECA}"/>
                  </a:ext>
                </a:extLst>
              </p:cNvPr>
              <p:cNvSpPr/>
              <p:nvPr/>
            </p:nvSpPr>
            <p:spPr>
              <a:xfrm>
                <a:off x="5655119" y="3898612"/>
                <a:ext cx="1168653" cy="633844"/>
              </a:xfrm>
              <a:custGeom>
                <a:avLst/>
                <a:gdLst/>
                <a:ahLst/>
                <a:cxnLst/>
                <a:rect l="l" t="t" r="r" b="b"/>
                <a:pathLst>
                  <a:path w="37891" h="20551" extrusionOk="0">
                    <a:moveTo>
                      <a:pt x="1" y="0"/>
                    </a:moveTo>
                    <a:cubicBezTo>
                      <a:pt x="2017" y="0"/>
                      <a:pt x="3661" y="1644"/>
                      <a:pt x="3661" y="3660"/>
                    </a:cubicBezTo>
                    <a:lnTo>
                      <a:pt x="3661" y="16875"/>
                    </a:lnTo>
                    <a:cubicBezTo>
                      <a:pt x="3661" y="18891"/>
                      <a:pt x="5305" y="20550"/>
                      <a:pt x="7321" y="20550"/>
                    </a:cubicBezTo>
                    <a:lnTo>
                      <a:pt x="30570" y="20550"/>
                    </a:lnTo>
                    <a:cubicBezTo>
                      <a:pt x="32586" y="20550"/>
                      <a:pt x="34230" y="18891"/>
                      <a:pt x="34230" y="16875"/>
                    </a:cubicBezTo>
                    <a:lnTo>
                      <a:pt x="34230" y="3660"/>
                    </a:lnTo>
                    <a:cubicBezTo>
                      <a:pt x="34230" y="1644"/>
                      <a:pt x="35874" y="0"/>
                      <a:pt x="37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36;p65">
                <a:extLst>
                  <a:ext uri="{FF2B5EF4-FFF2-40B4-BE49-F238E27FC236}">
                    <a16:creationId xmlns:a16="http://schemas.microsoft.com/office/drawing/2014/main" id="{0D184505-4D94-4216-BB58-F893A66CAADD}"/>
                  </a:ext>
                </a:extLst>
              </p:cNvPr>
              <p:cNvSpPr/>
              <p:nvPr/>
            </p:nvSpPr>
            <p:spPr>
              <a:xfrm>
                <a:off x="5654873" y="1190175"/>
                <a:ext cx="1169147" cy="633875"/>
              </a:xfrm>
              <a:custGeom>
                <a:avLst/>
                <a:gdLst/>
                <a:ahLst/>
                <a:cxnLst/>
                <a:rect l="l" t="t" r="r" b="b"/>
                <a:pathLst>
                  <a:path w="37907" h="20552" extrusionOk="0">
                    <a:moveTo>
                      <a:pt x="7337" y="1"/>
                    </a:moveTo>
                    <a:cubicBezTo>
                      <a:pt x="5321" y="1"/>
                      <a:pt x="3676" y="1660"/>
                      <a:pt x="3676" y="3677"/>
                    </a:cubicBezTo>
                    <a:lnTo>
                      <a:pt x="3676" y="16891"/>
                    </a:lnTo>
                    <a:cubicBezTo>
                      <a:pt x="3676" y="18907"/>
                      <a:pt x="2017" y="20551"/>
                      <a:pt x="1" y="20551"/>
                    </a:cubicBezTo>
                    <a:lnTo>
                      <a:pt x="37906" y="20551"/>
                    </a:lnTo>
                    <a:cubicBezTo>
                      <a:pt x="35890" y="20551"/>
                      <a:pt x="34246" y="18907"/>
                      <a:pt x="34246" y="16891"/>
                    </a:cubicBezTo>
                    <a:lnTo>
                      <a:pt x="34246" y="3677"/>
                    </a:lnTo>
                    <a:cubicBezTo>
                      <a:pt x="34246" y="1660"/>
                      <a:pt x="32602" y="1"/>
                      <a:pt x="30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37;p65">
                <a:extLst>
                  <a:ext uri="{FF2B5EF4-FFF2-40B4-BE49-F238E27FC236}">
                    <a16:creationId xmlns:a16="http://schemas.microsoft.com/office/drawing/2014/main" id="{E519A91D-DEAC-4D7B-BB09-6C2303C93D0B}"/>
                  </a:ext>
                </a:extLst>
              </p:cNvPr>
              <p:cNvSpPr/>
              <p:nvPr/>
            </p:nvSpPr>
            <p:spPr>
              <a:xfrm>
                <a:off x="6819685" y="2031941"/>
                <a:ext cx="20751" cy="86031"/>
              </a:xfrm>
              <a:custGeom>
                <a:avLst/>
                <a:gdLst/>
                <a:ahLst/>
                <a:cxnLst/>
                <a:rect l="l" t="t" r="r" b="b"/>
                <a:pathLst>
                  <a:path w="653" h="2885" extrusionOk="0">
                    <a:moveTo>
                      <a:pt x="1" y="0"/>
                    </a:moveTo>
                    <a:lnTo>
                      <a:pt x="1" y="2885"/>
                    </a:lnTo>
                    <a:lnTo>
                      <a:pt x="652" y="2885"/>
                    </a:ln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38;p65">
                <a:extLst>
                  <a:ext uri="{FF2B5EF4-FFF2-40B4-BE49-F238E27FC236}">
                    <a16:creationId xmlns:a16="http://schemas.microsoft.com/office/drawing/2014/main" id="{213F27FC-E5F8-44B6-BED5-4D7A66FDA774}"/>
                  </a:ext>
                </a:extLst>
              </p:cNvPr>
              <p:cNvSpPr/>
              <p:nvPr/>
            </p:nvSpPr>
            <p:spPr>
              <a:xfrm>
                <a:off x="5471802" y="3135489"/>
                <a:ext cx="1530341" cy="522208"/>
              </a:xfrm>
              <a:custGeom>
                <a:avLst/>
                <a:gdLst/>
                <a:ahLst/>
                <a:cxnLst/>
                <a:rect l="l" t="t" r="r" b="b"/>
                <a:pathLst>
                  <a:path w="48158" h="17512" extrusionOk="0">
                    <a:moveTo>
                      <a:pt x="0" y="1"/>
                    </a:moveTo>
                    <a:lnTo>
                      <a:pt x="48157" y="1"/>
                    </a:lnTo>
                    <a:lnTo>
                      <a:pt x="48157" y="17511"/>
                    </a:lnTo>
                    <a:lnTo>
                      <a:pt x="0" y="1751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39;p65">
                <a:extLst>
                  <a:ext uri="{FF2B5EF4-FFF2-40B4-BE49-F238E27FC236}">
                    <a16:creationId xmlns:a16="http://schemas.microsoft.com/office/drawing/2014/main" id="{50C84561-5D4D-4060-823C-74AFC7F6B737}"/>
                  </a:ext>
                </a:extLst>
              </p:cNvPr>
              <p:cNvGrpSpPr/>
              <p:nvPr/>
            </p:nvGrpSpPr>
            <p:grpSpPr>
              <a:xfrm>
                <a:off x="6569095" y="3459787"/>
                <a:ext cx="203630" cy="84959"/>
                <a:chOff x="6569093" y="3459787"/>
                <a:chExt cx="203630" cy="84959"/>
              </a:xfrm>
            </p:grpSpPr>
            <p:sp>
              <p:nvSpPr>
                <p:cNvPr id="62" name="Google Shape;1140;p65">
                  <a:extLst>
                    <a:ext uri="{FF2B5EF4-FFF2-40B4-BE49-F238E27FC236}">
                      <a16:creationId xmlns:a16="http://schemas.microsoft.com/office/drawing/2014/main" id="{E0502B85-188F-4844-88C7-08975C904CFF}"/>
                    </a:ext>
                  </a:extLst>
                </p:cNvPr>
                <p:cNvSpPr/>
                <p:nvPr/>
              </p:nvSpPr>
              <p:spPr>
                <a:xfrm>
                  <a:off x="6569093" y="3461291"/>
                  <a:ext cx="51958" cy="81951"/>
                </a:xfrm>
                <a:custGeom>
                  <a:avLst/>
                  <a:gdLst/>
                  <a:ahLst/>
                  <a:cxnLst/>
                  <a:rect l="l" t="t" r="r" b="b"/>
                  <a:pathLst>
                    <a:path w="2529" h="4250" extrusionOk="0">
                      <a:moveTo>
                        <a:pt x="1008" y="0"/>
                      </a:moveTo>
                      <a:lnTo>
                        <a:pt x="0" y="202"/>
                      </a:lnTo>
                      <a:lnTo>
                        <a:pt x="0" y="729"/>
                      </a:lnTo>
                      <a:lnTo>
                        <a:pt x="1024" y="512"/>
                      </a:lnTo>
                      <a:lnTo>
                        <a:pt x="1024" y="3769"/>
                      </a:lnTo>
                      <a:lnTo>
                        <a:pt x="78" y="3769"/>
                      </a:lnTo>
                      <a:lnTo>
                        <a:pt x="78" y="4250"/>
                      </a:lnTo>
                      <a:lnTo>
                        <a:pt x="2528" y="4250"/>
                      </a:lnTo>
                      <a:lnTo>
                        <a:pt x="2528" y="3769"/>
                      </a:lnTo>
                      <a:lnTo>
                        <a:pt x="1598" y="3769"/>
                      </a:lnTo>
                      <a:lnTo>
                        <a:pt x="1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41;p65">
                  <a:extLst>
                    <a:ext uri="{FF2B5EF4-FFF2-40B4-BE49-F238E27FC236}">
                      <a16:creationId xmlns:a16="http://schemas.microsoft.com/office/drawing/2014/main" id="{ACEFDAB4-6DCC-451B-A7EE-739D1D06E396}"/>
                    </a:ext>
                  </a:extLst>
                </p:cNvPr>
                <p:cNvSpPr/>
                <p:nvPr/>
              </p:nvSpPr>
              <p:spPr>
                <a:xfrm>
                  <a:off x="6640142" y="3459787"/>
                  <a:ext cx="60258" cy="84959"/>
                </a:xfrm>
                <a:custGeom>
                  <a:avLst/>
                  <a:gdLst/>
                  <a:ahLst/>
                  <a:cxnLst/>
                  <a:rect l="l" t="t" r="r" b="b"/>
                  <a:pathLst>
                    <a:path w="2933" h="4406" extrusionOk="0">
                      <a:moveTo>
                        <a:pt x="1474" y="451"/>
                      </a:moveTo>
                      <a:cubicBezTo>
                        <a:pt x="1769" y="451"/>
                        <a:pt x="1986" y="590"/>
                        <a:pt x="2141" y="885"/>
                      </a:cubicBezTo>
                      <a:cubicBezTo>
                        <a:pt x="2281" y="1180"/>
                        <a:pt x="2358" y="1614"/>
                        <a:pt x="2358" y="2203"/>
                      </a:cubicBezTo>
                      <a:cubicBezTo>
                        <a:pt x="2358" y="2793"/>
                        <a:pt x="2281" y="3227"/>
                        <a:pt x="2141" y="3521"/>
                      </a:cubicBezTo>
                      <a:cubicBezTo>
                        <a:pt x="1986" y="3801"/>
                        <a:pt x="1769" y="3956"/>
                        <a:pt x="1474" y="3956"/>
                      </a:cubicBezTo>
                      <a:cubicBezTo>
                        <a:pt x="1164" y="3956"/>
                        <a:pt x="947" y="3801"/>
                        <a:pt x="792" y="3521"/>
                      </a:cubicBezTo>
                      <a:cubicBezTo>
                        <a:pt x="652" y="3227"/>
                        <a:pt x="575" y="2793"/>
                        <a:pt x="575" y="2203"/>
                      </a:cubicBezTo>
                      <a:cubicBezTo>
                        <a:pt x="575" y="1614"/>
                        <a:pt x="652" y="1180"/>
                        <a:pt x="792" y="885"/>
                      </a:cubicBezTo>
                      <a:cubicBezTo>
                        <a:pt x="947" y="590"/>
                        <a:pt x="1164" y="451"/>
                        <a:pt x="1474" y="451"/>
                      </a:cubicBezTo>
                      <a:close/>
                      <a:moveTo>
                        <a:pt x="1474" y="1"/>
                      </a:moveTo>
                      <a:cubicBezTo>
                        <a:pt x="994" y="1"/>
                        <a:pt x="621" y="187"/>
                        <a:pt x="373" y="559"/>
                      </a:cubicBezTo>
                      <a:cubicBezTo>
                        <a:pt x="125" y="931"/>
                        <a:pt x="1" y="1490"/>
                        <a:pt x="1" y="2203"/>
                      </a:cubicBezTo>
                      <a:cubicBezTo>
                        <a:pt x="1" y="2917"/>
                        <a:pt x="125" y="3459"/>
                        <a:pt x="373" y="3847"/>
                      </a:cubicBezTo>
                      <a:cubicBezTo>
                        <a:pt x="621" y="4219"/>
                        <a:pt x="994" y="4406"/>
                        <a:pt x="1474" y="4406"/>
                      </a:cubicBezTo>
                      <a:cubicBezTo>
                        <a:pt x="1940" y="4406"/>
                        <a:pt x="2312" y="4219"/>
                        <a:pt x="2560" y="3847"/>
                      </a:cubicBezTo>
                      <a:cubicBezTo>
                        <a:pt x="2808" y="3459"/>
                        <a:pt x="2932" y="2917"/>
                        <a:pt x="2932" y="2203"/>
                      </a:cubicBezTo>
                      <a:cubicBezTo>
                        <a:pt x="2932" y="1490"/>
                        <a:pt x="2808" y="931"/>
                        <a:pt x="2560" y="559"/>
                      </a:cubicBezTo>
                      <a:cubicBezTo>
                        <a:pt x="2312" y="187"/>
                        <a:pt x="1940"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42;p65">
                  <a:extLst>
                    <a:ext uri="{FF2B5EF4-FFF2-40B4-BE49-F238E27FC236}">
                      <a16:creationId xmlns:a16="http://schemas.microsoft.com/office/drawing/2014/main" id="{96A58769-5E19-49AD-834A-58223C7A58C8}"/>
                    </a:ext>
                  </a:extLst>
                </p:cNvPr>
                <p:cNvSpPr/>
                <p:nvPr/>
              </p:nvSpPr>
              <p:spPr>
                <a:xfrm>
                  <a:off x="6717273" y="3459787"/>
                  <a:ext cx="55451" cy="83455"/>
                </a:xfrm>
                <a:custGeom>
                  <a:avLst/>
                  <a:gdLst/>
                  <a:ahLst/>
                  <a:cxnLst/>
                  <a:rect l="l" t="t" r="r" b="b"/>
                  <a:pathLst>
                    <a:path w="2699" h="4328" extrusionOk="0">
                      <a:moveTo>
                        <a:pt x="1226" y="1"/>
                      </a:moveTo>
                      <a:cubicBezTo>
                        <a:pt x="1055" y="1"/>
                        <a:pt x="884" y="16"/>
                        <a:pt x="683" y="63"/>
                      </a:cubicBezTo>
                      <a:cubicBezTo>
                        <a:pt x="481" y="109"/>
                        <a:pt x="264" y="187"/>
                        <a:pt x="31" y="280"/>
                      </a:cubicBezTo>
                      <a:lnTo>
                        <a:pt x="31" y="854"/>
                      </a:lnTo>
                      <a:cubicBezTo>
                        <a:pt x="248" y="730"/>
                        <a:pt x="466" y="637"/>
                        <a:pt x="667" y="575"/>
                      </a:cubicBezTo>
                      <a:cubicBezTo>
                        <a:pt x="869" y="513"/>
                        <a:pt x="1055" y="482"/>
                        <a:pt x="1241" y="482"/>
                      </a:cubicBezTo>
                      <a:cubicBezTo>
                        <a:pt x="1489" y="482"/>
                        <a:pt x="1706" y="544"/>
                        <a:pt x="1861" y="699"/>
                      </a:cubicBezTo>
                      <a:cubicBezTo>
                        <a:pt x="2016" y="838"/>
                        <a:pt x="2094" y="1024"/>
                        <a:pt x="2094" y="1242"/>
                      </a:cubicBezTo>
                      <a:cubicBezTo>
                        <a:pt x="2094" y="1381"/>
                        <a:pt x="2063" y="1521"/>
                        <a:pt x="1985" y="1676"/>
                      </a:cubicBezTo>
                      <a:cubicBezTo>
                        <a:pt x="1908" y="1815"/>
                        <a:pt x="1784" y="1986"/>
                        <a:pt x="1598" y="2188"/>
                      </a:cubicBezTo>
                      <a:cubicBezTo>
                        <a:pt x="1505" y="2312"/>
                        <a:pt x="1272" y="2544"/>
                        <a:pt x="884" y="2932"/>
                      </a:cubicBezTo>
                      <a:cubicBezTo>
                        <a:pt x="512" y="3320"/>
                        <a:pt x="217" y="3615"/>
                        <a:pt x="0" y="3847"/>
                      </a:cubicBezTo>
                      <a:lnTo>
                        <a:pt x="0" y="4328"/>
                      </a:lnTo>
                      <a:lnTo>
                        <a:pt x="2699" y="4328"/>
                      </a:lnTo>
                      <a:lnTo>
                        <a:pt x="2699" y="3847"/>
                      </a:lnTo>
                      <a:lnTo>
                        <a:pt x="698" y="3847"/>
                      </a:lnTo>
                      <a:cubicBezTo>
                        <a:pt x="1148" y="3366"/>
                        <a:pt x="1520" y="2994"/>
                        <a:pt x="1768" y="2746"/>
                      </a:cubicBezTo>
                      <a:cubicBezTo>
                        <a:pt x="2016" y="2482"/>
                        <a:pt x="2172" y="2312"/>
                        <a:pt x="2218" y="2265"/>
                      </a:cubicBezTo>
                      <a:cubicBezTo>
                        <a:pt x="2389" y="2048"/>
                        <a:pt x="2513" y="1862"/>
                        <a:pt x="2575" y="1707"/>
                      </a:cubicBezTo>
                      <a:cubicBezTo>
                        <a:pt x="2637" y="1552"/>
                        <a:pt x="2683" y="1381"/>
                        <a:pt x="2683" y="1211"/>
                      </a:cubicBezTo>
                      <a:cubicBezTo>
                        <a:pt x="2683" y="838"/>
                        <a:pt x="2544" y="544"/>
                        <a:pt x="2280" y="327"/>
                      </a:cubicBezTo>
                      <a:cubicBezTo>
                        <a:pt x="2016" y="109"/>
                        <a:pt x="1675" y="1"/>
                        <a:pt x="1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43;p65">
                <a:extLst>
                  <a:ext uri="{FF2B5EF4-FFF2-40B4-BE49-F238E27FC236}">
                    <a16:creationId xmlns:a16="http://schemas.microsoft.com/office/drawing/2014/main" id="{32A6CBAC-CC10-4938-8936-609C38B48CD9}"/>
                  </a:ext>
                </a:extLst>
              </p:cNvPr>
              <p:cNvSpPr/>
              <p:nvPr/>
            </p:nvSpPr>
            <p:spPr>
              <a:xfrm>
                <a:off x="6357404" y="3459262"/>
                <a:ext cx="145446" cy="113793"/>
              </a:xfrm>
              <a:custGeom>
                <a:avLst/>
                <a:gdLst/>
                <a:ahLst/>
                <a:cxnLst/>
                <a:rect l="l" t="t" r="r" b="b"/>
                <a:pathLst>
                  <a:path w="4577" h="3816" extrusionOk="0">
                    <a:moveTo>
                      <a:pt x="1179" y="1"/>
                    </a:moveTo>
                    <a:cubicBezTo>
                      <a:pt x="528" y="1"/>
                      <a:pt x="1" y="528"/>
                      <a:pt x="1" y="1179"/>
                    </a:cubicBezTo>
                    <a:cubicBezTo>
                      <a:pt x="1" y="2622"/>
                      <a:pt x="2296" y="3816"/>
                      <a:pt x="2296" y="3816"/>
                    </a:cubicBezTo>
                    <a:cubicBezTo>
                      <a:pt x="2296" y="3816"/>
                      <a:pt x="4576" y="2699"/>
                      <a:pt x="4576" y="1179"/>
                    </a:cubicBezTo>
                    <a:cubicBezTo>
                      <a:pt x="4545" y="543"/>
                      <a:pt x="4018" y="1"/>
                      <a:pt x="3366" y="1"/>
                    </a:cubicBezTo>
                    <a:cubicBezTo>
                      <a:pt x="2870" y="1"/>
                      <a:pt x="2451" y="295"/>
                      <a:pt x="2265" y="714"/>
                    </a:cubicBezTo>
                    <a:cubicBezTo>
                      <a:pt x="2095" y="295"/>
                      <a:pt x="1676"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144;p65">
                <a:extLst>
                  <a:ext uri="{FF2B5EF4-FFF2-40B4-BE49-F238E27FC236}">
                    <a16:creationId xmlns:a16="http://schemas.microsoft.com/office/drawing/2014/main" id="{56ADF300-B3C3-450F-9A49-3610A8A9032E}"/>
                  </a:ext>
                </a:extLst>
              </p:cNvPr>
              <p:cNvGrpSpPr/>
              <p:nvPr/>
            </p:nvGrpSpPr>
            <p:grpSpPr>
              <a:xfrm>
                <a:off x="5784380" y="3459533"/>
                <a:ext cx="208746" cy="84959"/>
                <a:chOff x="5784379" y="3459533"/>
                <a:chExt cx="208746" cy="84959"/>
              </a:xfrm>
            </p:grpSpPr>
            <p:sp>
              <p:nvSpPr>
                <p:cNvPr id="59" name="Google Shape;1145;p65">
                  <a:extLst>
                    <a:ext uri="{FF2B5EF4-FFF2-40B4-BE49-F238E27FC236}">
                      <a16:creationId xmlns:a16="http://schemas.microsoft.com/office/drawing/2014/main" id="{43E28450-F8EB-41D2-B83C-EF984418CEDC}"/>
                    </a:ext>
                  </a:extLst>
                </p:cNvPr>
                <p:cNvSpPr/>
                <p:nvPr/>
              </p:nvSpPr>
              <p:spPr>
                <a:xfrm>
                  <a:off x="5784379" y="3459533"/>
                  <a:ext cx="59930" cy="84959"/>
                </a:xfrm>
                <a:custGeom>
                  <a:avLst/>
                  <a:gdLst/>
                  <a:ahLst/>
                  <a:cxnLst/>
                  <a:rect l="l" t="t" r="r" b="b"/>
                  <a:pathLst>
                    <a:path w="2917" h="4406" extrusionOk="0">
                      <a:moveTo>
                        <a:pt x="1459" y="451"/>
                      </a:moveTo>
                      <a:cubicBezTo>
                        <a:pt x="1707" y="451"/>
                        <a:pt x="1893" y="513"/>
                        <a:pt x="2033" y="637"/>
                      </a:cubicBezTo>
                      <a:cubicBezTo>
                        <a:pt x="2172" y="761"/>
                        <a:pt x="2250" y="931"/>
                        <a:pt x="2250" y="1149"/>
                      </a:cubicBezTo>
                      <a:cubicBezTo>
                        <a:pt x="2250" y="1366"/>
                        <a:pt x="2172" y="1552"/>
                        <a:pt x="2033" y="1676"/>
                      </a:cubicBezTo>
                      <a:cubicBezTo>
                        <a:pt x="1893" y="1784"/>
                        <a:pt x="1707" y="1846"/>
                        <a:pt x="1459" y="1846"/>
                      </a:cubicBezTo>
                      <a:cubicBezTo>
                        <a:pt x="1211" y="1846"/>
                        <a:pt x="1009" y="1784"/>
                        <a:pt x="869" y="1676"/>
                      </a:cubicBezTo>
                      <a:cubicBezTo>
                        <a:pt x="730" y="1552"/>
                        <a:pt x="668" y="1366"/>
                        <a:pt x="668" y="1149"/>
                      </a:cubicBezTo>
                      <a:cubicBezTo>
                        <a:pt x="668" y="931"/>
                        <a:pt x="730" y="761"/>
                        <a:pt x="869" y="637"/>
                      </a:cubicBezTo>
                      <a:cubicBezTo>
                        <a:pt x="1009" y="513"/>
                        <a:pt x="1211" y="451"/>
                        <a:pt x="1459" y="451"/>
                      </a:cubicBezTo>
                      <a:close/>
                      <a:moveTo>
                        <a:pt x="1459" y="2312"/>
                      </a:moveTo>
                      <a:cubicBezTo>
                        <a:pt x="1722" y="2312"/>
                        <a:pt x="1940" y="2374"/>
                        <a:pt x="2095" y="2529"/>
                      </a:cubicBezTo>
                      <a:cubicBezTo>
                        <a:pt x="2265" y="2668"/>
                        <a:pt x="2343" y="2870"/>
                        <a:pt x="2343" y="3134"/>
                      </a:cubicBezTo>
                      <a:cubicBezTo>
                        <a:pt x="2343" y="3382"/>
                        <a:pt x="2265" y="3584"/>
                        <a:pt x="2095" y="3739"/>
                      </a:cubicBezTo>
                      <a:cubicBezTo>
                        <a:pt x="1940" y="3878"/>
                        <a:pt x="1722" y="3956"/>
                        <a:pt x="1459" y="3956"/>
                      </a:cubicBezTo>
                      <a:cubicBezTo>
                        <a:pt x="1180" y="3956"/>
                        <a:pt x="962" y="3878"/>
                        <a:pt x="807" y="3739"/>
                      </a:cubicBezTo>
                      <a:cubicBezTo>
                        <a:pt x="652" y="3584"/>
                        <a:pt x="575" y="3382"/>
                        <a:pt x="575" y="3134"/>
                      </a:cubicBezTo>
                      <a:cubicBezTo>
                        <a:pt x="575" y="2870"/>
                        <a:pt x="652" y="2668"/>
                        <a:pt x="807" y="2529"/>
                      </a:cubicBezTo>
                      <a:cubicBezTo>
                        <a:pt x="962" y="2374"/>
                        <a:pt x="1180" y="2312"/>
                        <a:pt x="1459" y="2312"/>
                      </a:cubicBezTo>
                      <a:close/>
                      <a:moveTo>
                        <a:pt x="1459" y="1"/>
                      </a:moveTo>
                      <a:cubicBezTo>
                        <a:pt x="1025" y="1"/>
                        <a:pt x="699" y="94"/>
                        <a:pt x="451" y="296"/>
                      </a:cubicBezTo>
                      <a:cubicBezTo>
                        <a:pt x="218" y="497"/>
                        <a:pt x="94" y="761"/>
                        <a:pt x="94" y="1102"/>
                      </a:cubicBezTo>
                      <a:cubicBezTo>
                        <a:pt x="94" y="1335"/>
                        <a:pt x="156" y="1552"/>
                        <a:pt x="296" y="1722"/>
                      </a:cubicBezTo>
                      <a:cubicBezTo>
                        <a:pt x="435" y="1893"/>
                        <a:pt x="637" y="2002"/>
                        <a:pt x="885" y="2064"/>
                      </a:cubicBezTo>
                      <a:cubicBezTo>
                        <a:pt x="606" y="2126"/>
                        <a:pt x="389" y="2250"/>
                        <a:pt x="234" y="2436"/>
                      </a:cubicBezTo>
                      <a:cubicBezTo>
                        <a:pt x="78" y="2622"/>
                        <a:pt x="1" y="2855"/>
                        <a:pt x="1" y="3134"/>
                      </a:cubicBezTo>
                      <a:cubicBezTo>
                        <a:pt x="1" y="3537"/>
                        <a:pt x="125" y="3863"/>
                        <a:pt x="373" y="4080"/>
                      </a:cubicBezTo>
                      <a:cubicBezTo>
                        <a:pt x="621" y="4297"/>
                        <a:pt x="978" y="4406"/>
                        <a:pt x="1459" y="4406"/>
                      </a:cubicBezTo>
                      <a:cubicBezTo>
                        <a:pt x="1924" y="4406"/>
                        <a:pt x="2281" y="4297"/>
                        <a:pt x="2529" y="4080"/>
                      </a:cubicBezTo>
                      <a:cubicBezTo>
                        <a:pt x="2793" y="3863"/>
                        <a:pt x="2917" y="3537"/>
                        <a:pt x="2917" y="3134"/>
                      </a:cubicBezTo>
                      <a:cubicBezTo>
                        <a:pt x="2917" y="2855"/>
                        <a:pt x="2839" y="2622"/>
                        <a:pt x="2684" y="2436"/>
                      </a:cubicBezTo>
                      <a:cubicBezTo>
                        <a:pt x="2529" y="2250"/>
                        <a:pt x="2312" y="2126"/>
                        <a:pt x="2033" y="2064"/>
                      </a:cubicBezTo>
                      <a:cubicBezTo>
                        <a:pt x="2281" y="2002"/>
                        <a:pt x="2467" y="1893"/>
                        <a:pt x="2606" y="1722"/>
                      </a:cubicBezTo>
                      <a:cubicBezTo>
                        <a:pt x="2746" y="1552"/>
                        <a:pt x="2808" y="1335"/>
                        <a:pt x="2808" y="1102"/>
                      </a:cubicBezTo>
                      <a:cubicBezTo>
                        <a:pt x="2808" y="761"/>
                        <a:pt x="2700" y="497"/>
                        <a:pt x="2451" y="296"/>
                      </a:cubicBezTo>
                      <a:cubicBezTo>
                        <a:pt x="2203" y="94"/>
                        <a:pt x="1878" y="1"/>
                        <a:pt x="1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46;p65">
                  <a:extLst>
                    <a:ext uri="{FF2B5EF4-FFF2-40B4-BE49-F238E27FC236}">
                      <a16:creationId xmlns:a16="http://schemas.microsoft.com/office/drawing/2014/main" id="{DFD42E5A-DF58-465D-BFCD-4743AB4D71EE}"/>
                    </a:ext>
                  </a:extLst>
                </p:cNvPr>
                <p:cNvSpPr/>
                <p:nvPr/>
              </p:nvSpPr>
              <p:spPr>
                <a:xfrm>
                  <a:off x="5861509" y="3461037"/>
                  <a:ext cx="56725" cy="83455"/>
                </a:xfrm>
                <a:custGeom>
                  <a:avLst/>
                  <a:gdLst/>
                  <a:ahLst/>
                  <a:cxnLst/>
                  <a:rect l="l" t="t" r="r" b="b"/>
                  <a:pathLst>
                    <a:path w="2761" h="4328" extrusionOk="0">
                      <a:moveTo>
                        <a:pt x="186" y="0"/>
                      </a:moveTo>
                      <a:lnTo>
                        <a:pt x="186" y="2125"/>
                      </a:lnTo>
                      <a:cubicBezTo>
                        <a:pt x="341" y="2063"/>
                        <a:pt x="497" y="2001"/>
                        <a:pt x="652" y="1970"/>
                      </a:cubicBezTo>
                      <a:cubicBezTo>
                        <a:pt x="807" y="1939"/>
                        <a:pt x="962" y="1924"/>
                        <a:pt x="1117" y="1924"/>
                      </a:cubicBezTo>
                      <a:cubicBezTo>
                        <a:pt x="1443" y="1924"/>
                        <a:pt x="1706" y="2001"/>
                        <a:pt x="1892" y="2187"/>
                      </a:cubicBezTo>
                      <a:cubicBezTo>
                        <a:pt x="2094" y="2358"/>
                        <a:pt x="2187" y="2590"/>
                        <a:pt x="2187" y="2885"/>
                      </a:cubicBezTo>
                      <a:cubicBezTo>
                        <a:pt x="2187" y="3180"/>
                        <a:pt x="2094" y="3412"/>
                        <a:pt x="1892" y="3583"/>
                      </a:cubicBezTo>
                      <a:cubicBezTo>
                        <a:pt x="1706" y="3754"/>
                        <a:pt x="1443" y="3847"/>
                        <a:pt x="1117" y="3847"/>
                      </a:cubicBezTo>
                      <a:cubicBezTo>
                        <a:pt x="915" y="3847"/>
                        <a:pt x="714" y="3831"/>
                        <a:pt x="543" y="3785"/>
                      </a:cubicBezTo>
                      <a:cubicBezTo>
                        <a:pt x="357" y="3738"/>
                        <a:pt x="171" y="3661"/>
                        <a:pt x="0" y="3568"/>
                      </a:cubicBezTo>
                      <a:lnTo>
                        <a:pt x="0" y="4141"/>
                      </a:lnTo>
                      <a:cubicBezTo>
                        <a:pt x="202" y="4203"/>
                        <a:pt x="403" y="4250"/>
                        <a:pt x="574" y="4281"/>
                      </a:cubicBezTo>
                      <a:cubicBezTo>
                        <a:pt x="760" y="4312"/>
                        <a:pt x="946" y="4328"/>
                        <a:pt x="1132" y="4328"/>
                      </a:cubicBezTo>
                      <a:cubicBezTo>
                        <a:pt x="1644" y="4328"/>
                        <a:pt x="2047" y="4203"/>
                        <a:pt x="2327" y="3955"/>
                      </a:cubicBezTo>
                      <a:cubicBezTo>
                        <a:pt x="2621" y="3692"/>
                        <a:pt x="2761" y="3335"/>
                        <a:pt x="2761" y="2885"/>
                      </a:cubicBezTo>
                      <a:cubicBezTo>
                        <a:pt x="2761" y="2435"/>
                        <a:pt x="2621" y="2094"/>
                        <a:pt x="2342" y="1830"/>
                      </a:cubicBezTo>
                      <a:cubicBezTo>
                        <a:pt x="2063" y="1567"/>
                        <a:pt x="1691" y="1443"/>
                        <a:pt x="1210" y="1443"/>
                      </a:cubicBezTo>
                      <a:cubicBezTo>
                        <a:pt x="1132" y="1443"/>
                        <a:pt x="1055" y="1443"/>
                        <a:pt x="962" y="1458"/>
                      </a:cubicBezTo>
                      <a:cubicBezTo>
                        <a:pt x="884" y="1474"/>
                        <a:pt x="791" y="1489"/>
                        <a:pt x="714" y="1520"/>
                      </a:cubicBezTo>
                      <a:lnTo>
                        <a:pt x="714" y="481"/>
                      </a:lnTo>
                      <a:lnTo>
                        <a:pt x="2451" y="481"/>
                      </a:lnTo>
                      <a:lnTo>
                        <a:pt x="2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7;p65">
                  <a:extLst>
                    <a:ext uri="{FF2B5EF4-FFF2-40B4-BE49-F238E27FC236}">
                      <a16:creationId xmlns:a16="http://schemas.microsoft.com/office/drawing/2014/main" id="{70E21C47-74D4-4D96-B90D-EF4EE03FB6DF}"/>
                    </a:ext>
                  </a:extLst>
                </p:cNvPr>
                <p:cNvSpPr/>
                <p:nvPr/>
              </p:nvSpPr>
              <p:spPr>
                <a:xfrm>
                  <a:off x="5937345" y="3459533"/>
                  <a:ext cx="55780" cy="83455"/>
                </a:xfrm>
                <a:custGeom>
                  <a:avLst/>
                  <a:gdLst/>
                  <a:ahLst/>
                  <a:cxnLst/>
                  <a:rect l="l" t="t" r="r" b="b"/>
                  <a:pathLst>
                    <a:path w="2715" h="4328" extrusionOk="0">
                      <a:moveTo>
                        <a:pt x="1241" y="1"/>
                      </a:moveTo>
                      <a:cubicBezTo>
                        <a:pt x="1071" y="1"/>
                        <a:pt x="885" y="16"/>
                        <a:pt x="683" y="63"/>
                      </a:cubicBezTo>
                      <a:cubicBezTo>
                        <a:pt x="481" y="109"/>
                        <a:pt x="264" y="187"/>
                        <a:pt x="31" y="280"/>
                      </a:cubicBezTo>
                      <a:lnTo>
                        <a:pt x="31" y="854"/>
                      </a:lnTo>
                      <a:cubicBezTo>
                        <a:pt x="264" y="730"/>
                        <a:pt x="481" y="637"/>
                        <a:pt x="683" y="575"/>
                      </a:cubicBezTo>
                      <a:cubicBezTo>
                        <a:pt x="885" y="513"/>
                        <a:pt x="1071" y="482"/>
                        <a:pt x="1241" y="482"/>
                      </a:cubicBezTo>
                      <a:cubicBezTo>
                        <a:pt x="1505" y="482"/>
                        <a:pt x="1707" y="544"/>
                        <a:pt x="1862" y="699"/>
                      </a:cubicBezTo>
                      <a:cubicBezTo>
                        <a:pt x="2032" y="838"/>
                        <a:pt x="2110" y="1024"/>
                        <a:pt x="2110" y="1242"/>
                      </a:cubicBezTo>
                      <a:cubicBezTo>
                        <a:pt x="2110" y="1381"/>
                        <a:pt x="2063" y="1521"/>
                        <a:pt x="2001" y="1676"/>
                      </a:cubicBezTo>
                      <a:cubicBezTo>
                        <a:pt x="1924" y="1815"/>
                        <a:pt x="1800" y="1986"/>
                        <a:pt x="1613" y="2188"/>
                      </a:cubicBezTo>
                      <a:cubicBezTo>
                        <a:pt x="1520" y="2312"/>
                        <a:pt x="1272" y="2544"/>
                        <a:pt x="900" y="2932"/>
                      </a:cubicBezTo>
                      <a:cubicBezTo>
                        <a:pt x="528" y="3320"/>
                        <a:pt x="218" y="3615"/>
                        <a:pt x="0" y="3847"/>
                      </a:cubicBezTo>
                      <a:lnTo>
                        <a:pt x="0" y="4328"/>
                      </a:lnTo>
                      <a:lnTo>
                        <a:pt x="2715" y="4328"/>
                      </a:lnTo>
                      <a:lnTo>
                        <a:pt x="2715" y="3847"/>
                      </a:lnTo>
                      <a:lnTo>
                        <a:pt x="698" y="3847"/>
                      </a:lnTo>
                      <a:cubicBezTo>
                        <a:pt x="1164" y="3366"/>
                        <a:pt x="1520" y="2994"/>
                        <a:pt x="1769" y="2746"/>
                      </a:cubicBezTo>
                      <a:cubicBezTo>
                        <a:pt x="2032" y="2482"/>
                        <a:pt x="2187" y="2312"/>
                        <a:pt x="2234" y="2265"/>
                      </a:cubicBezTo>
                      <a:cubicBezTo>
                        <a:pt x="2404" y="2048"/>
                        <a:pt x="2513" y="1862"/>
                        <a:pt x="2591" y="1707"/>
                      </a:cubicBezTo>
                      <a:cubicBezTo>
                        <a:pt x="2653" y="1552"/>
                        <a:pt x="2684" y="1381"/>
                        <a:pt x="2684" y="1211"/>
                      </a:cubicBezTo>
                      <a:cubicBezTo>
                        <a:pt x="2684" y="838"/>
                        <a:pt x="2560" y="544"/>
                        <a:pt x="2296" y="327"/>
                      </a:cubicBezTo>
                      <a:cubicBezTo>
                        <a:pt x="2032" y="109"/>
                        <a:pt x="1676"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48;p65">
                <a:extLst>
                  <a:ext uri="{FF2B5EF4-FFF2-40B4-BE49-F238E27FC236}">
                    <a16:creationId xmlns:a16="http://schemas.microsoft.com/office/drawing/2014/main" id="{D5CF150B-FDBC-4322-98CC-B9949AD98487}"/>
                  </a:ext>
                </a:extLst>
              </p:cNvPr>
              <p:cNvSpPr/>
              <p:nvPr/>
            </p:nvSpPr>
            <p:spPr>
              <a:xfrm>
                <a:off x="5617655" y="3425027"/>
                <a:ext cx="119801" cy="156376"/>
              </a:xfrm>
              <a:custGeom>
                <a:avLst/>
                <a:gdLst/>
                <a:ahLst/>
                <a:cxnLst/>
                <a:rect l="l" t="t" r="r" b="b"/>
                <a:pathLst>
                  <a:path w="3770" h="5244" extrusionOk="0">
                    <a:moveTo>
                      <a:pt x="1102" y="1"/>
                    </a:moveTo>
                    <a:cubicBezTo>
                      <a:pt x="1102" y="1"/>
                      <a:pt x="1614" y="1288"/>
                      <a:pt x="1087" y="1816"/>
                    </a:cubicBezTo>
                    <a:cubicBezTo>
                      <a:pt x="668" y="2234"/>
                      <a:pt x="1" y="2529"/>
                      <a:pt x="1" y="3397"/>
                    </a:cubicBezTo>
                    <a:cubicBezTo>
                      <a:pt x="1" y="4297"/>
                      <a:pt x="637" y="5042"/>
                      <a:pt x="1474" y="5243"/>
                    </a:cubicBezTo>
                    <a:cubicBezTo>
                      <a:pt x="1304" y="5088"/>
                      <a:pt x="1180" y="4840"/>
                      <a:pt x="1180" y="4576"/>
                    </a:cubicBezTo>
                    <a:cubicBezTo>
                      <a:pt x="1180" y="3723"/>
                      <a:pt x="2312" y="2622"/>
                      <a:pt x="2312" y="2622"/>
                    </a:cubicBezTo>
                    <a:lnTo>
                      <a:pt x="2312" y="2622"/>
                    </a:lnTo>
                    <a:cubicBezTo>
                      <a:pt x="2312" y="2622"/>
                      <a:pt x="2188" y="3568"/>
                      <a:pt x="2451" y="3832"/>
                    </a:cubicBezTo>
                    <a:cubicBezTo>
                      <a:pt x="2653" y="4033"/>
                      <a:pt x="2948" y="4157"/>
                      <a:pt x="2948" y="4576"/>
                    </a:cubicBezTo>
                    <a:cubicBezTo>
                      <a:pt x="2948" y="4731"/>
                      <a:pt x="2917" y="4886"/>
                      <a:pt x="2839" y="5010"/>
                    </a:cubicBezTo>
                    <a:cubicBezTo>
                      <a:pt x="3382" y="4685"/>
                      <a:pt x="3723" y="4080"/>
                      <a:pt x="3723" y="3397"/>
                    </a:cubicBezTo>
                    <a:cubicBezTo>
                      <a:pt x="3770" y="1149"/>
                      <a:pt x="1102"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9;p65">
                <a:extLst>
                  <a:ext uri="{FF2B5EF4-FFF2-40B4-BE49-F238E27FC236}">
                    <a16:creationId xmlns:a16="http://schemas.microsoft.com/office/drawing/2014/main" id="{76AAEF3E-4D3A-46F0-8E74-B3CF943BB4DD}"/>
                  </a:ext>
                </a:extLst>
              </p:cNvPr>
              <p:cNvSpPr/>
              <p:nvPr/>
            </p:nvSpPr>
            <p:spPr>
              <a:xfrm>
                <a:off x="5605357" y="2051355"/>
                <a:ext cx="54244" cy="67095"/>
              </a:xfrm>
              <a:custGeom>
                <a:avLst/>
                <a:gdLst/>
                <a:ahLst/>
                <a:cxnLst/>
                <a:rect l="l" t="t" r="r" b="b"/>
                <a:pathLst>
                  <a:path w="1707" h="2250" extrusionOk="0">
                    <a:moveTo>
                      <a:pt x="1706" y="0"/>
                    </a:moveTo>
                    <a:lnTo>
                      <a:pt x="0" y="466"/>
                    </a:lnTo>
                    <a:lnTo>
                      <a:pt x="0" y="1815"/>
                    </a:lnTo>
                    <a:lnTo>
                      <a:pt x="1706" y="2249"/>
                    </a:lnTo>
                    <a:lnTo>
                      <a:pt x="1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0;p65">
                <a:extLst>
                  <a:ext uri="{FF2B5EF4-FFF2-40B4-BE49-F238E27FC236}">
                    <a16:creationId xmlns:a16="http://schemas.microsoft.com/office/drawing/2014/main" id="{EF0A859D-B1B4-45C9-B5A3-54FC9B4BF2A7}"/>
                  </a:ext>
                </a:extLst>
              </p:cNvPr>
              <p:cNvSpPr/>
              <p:nvPr/>
            </p:nvSpPr>
            <p:spPr>
              <a:xfrm>
                <a:off x="5646730" y="2072617"/>
                <a:ext cx="25676" cy="24542"/>
              </a:xfrm>
              <a:custGeom>
                <a:avLst/>
                <a:gdLst/>
                <a:ahLst/>
                <a:cxnLst/>
                <a:rect l="l" t="t" r="r" b="b"/>
                <a:pathLst>
                  <a:path w="808" h="823" extrusionOk="0">
                    <a:moveTo>
                      <a:pt x="404" y="1"/>
                    </a:moveTo>
                    <a:cubicBezTo>
                      <a:pt x="172" y="1"/>
                      <a:pt x="1" y="202"/>
                      <a:pt x="1" y="420"/>
                    </a:cubicBezTo>
                    <a:cubicBezTo>
                      <a:pt x="1" y="652"/>
                      <a:pt x="187" y="823"/>
                      <a:pt x="404" y="823"/>
                    </a:cubicBezTo>
                    <a:cubicBezTo>
                      <a:pt x="637" y="823"/>
                      <a:pt x="807" y="637"/>
                      <a:pt x="807" y="420"/>
                    </a:cubicBezTo>
                    <a:cubicBezTo>
                      <a:pt x="807" y="187"/>
                      <a:pt x="621"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1;p65">
                <a:extLst>
                  <a:ext uri="{FF2B5EF4-FFF2-40B4-BE49-F238E27FC236}">
                    <a16:creationId xmlns:a16="http://schemas.microsoft.com/office/drawing/2014/main" id="{390CC95F-7B80-4DD1-8801-C0DBDCBBD300}"/>
                  </a:ext>
                </a:extLst>
              </p:cNvPr>
              <p:cNvSpPr/>
              <p:nvPr/>
            </p:nvSpPr>
            <p:spPr>
              <a:xfrm>
                <a:off x="5679269" y="2058303"/>
                <a:ext cx="32572" cy="53199"/>
              </a:xfrm>
              <a:custGeom>
                <a:avLst/>
                <a:gdLst/>
                <a:ahLst/>
                <a:cxnLst/>
                <a:rect l="l" t="t" r="r" b="b"/>
                <a:pathLst>
                  <a:path w="1025" h="1784" extrusionOk="0">
                    <a:moveTo>
                      <a:pt x="140" y="0"/>
                    </a:moveTo>
                    <a:cubicBezTo>
                      <a:pt x="63" y="0"/>
                      <a:pt x="1" y="62"/>
                      <a:pt x="1" y="140"/>
                    </a:cubicBezTo>
                    <a:cubicBezTo>
                      <a:pt x="1" y="217"/>
                      <a:pt x="63" y="279"/>
                      <a:pt x="140" y="279"/>
                    </a:cubicBezTo>
                    <a:cubicBezTo>
                      <a:pt x="481" y="279"/>
                      <a:pt x="761" y="543"/>
                      <a:pt x="761" y="900"/>
                    </a:cubicBezTo>
                    <a:cubicBezTo>
                      <a:pt x="761" y="1241"/>
                      <a:pt x="481" y="1520"/>
                      <a:pt x="140" y="1520"/>
                    </a:cubicBezTo>
                    <a:cubicBezTo>
                      <a:pt x="63" y="1520"/>
                      <a:pt x="1" y="1582"/>
                      <a:pt x="1" y="1660"/>
                    </a:cubicBezTo>
                    <a:cubicBezTo>
                      <a:pt x="1" y="1737"/>
                      <a:pt x="63" y="1784"/>
                      <a:pt x="140" y="1784"/>
                    </a:cubicBezTo>
                    <a:cubicBezTo>
                      <a:pt x="636" y="1784"/>
                      <a:pt x="1024" y="1396"/>
                      <a:pt x="1024" y="900"/>
                    </a:cubicBezTo>
                    <a:cubicBezTo>
                      <a:pt x="1024" y="419"/>
                      <a:pt x="621"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2;p65">
                <a:extLst>
                  <a:ext uri="{FF2B5EF4-FFF2-40B4-BE49-F238E27FC236}">
                    <a16:creationId xmlns:a16="http://schemas.microsoft.com/office/drawing/2014/main" id="{DF6D3451-CD13-4FFE-8754-E81A4778ACBD}"/>
                  </a:ext>
                </a:extLst>
              </p:cNvPr>
              <p:cNvSpPr/>
              <p:nvPr/>
            </p:nvSpPr>
            <p:spPr>
              <a:xfrm>
                <a:off x="5679269" y="2034237"/>
                <a:ext cx="58693" cy="101776"/>
              </a:xfrm>
              <a:custGeom>
                <a:avLst/>
                <a:gdLst/>
                <a:ahLst/>
                <a:cxnLst/>
                <a:rect l="l" t="t" r="r" b="b"/>
                <a:pathLst>
                  <a:path w="1847" h="3413" extrusionOk="0">
                    <a:moveTo>
                      <a:pt x="140" y="1"/>
                    </a:moveTo>
                    <a:cubicBezTo>
                      <a:pt x="63" y="1"/>
                      <a:pt x="1" y="63"/>
                      <a:pt x="1" y="140"/>
                    </a:cubicBezTo>
                    <a:cubicBezTo>
                      <a:pt x="1" y="218"/>
                      <a:pt x="63" y="264"/>
                      <a:pt x="140" y="264"/>
                    </a:cubicBezTo>
                    <a:cubicBezTo>
                      <a:pt x="931" y="264"/>
                      <a:pt x="1567" y="900"/>
                      <a:pt x="1567" y="1707"/>
                    </a:cubicBezTo>
                    <a:cubicBezTo>
                      <a:pt x="1567" y="2498"/>
                      <a:pt x="931" y="3133"/>
                      <a:pt x="140" y="3133"/>
                    </a:cubicBezTo>
                    <a:cubicBezTo>
                      <a:pt x="63" y="3133"/>
                      <a:pt x="1" y="3196"/>
                      <a:pt x="1" y="3273"/>
                    </a:cubicBezTo>
                    <a:cubicBezTo>
                      <a:pt x="1" y="3351"/>
                      <a:pt x="63" y="3413"/>
                      <a:pt x="140" y="3413"/>
                    </a:cubicBezTo>
                    <a:cubicBezTo>
                      <a:pt x="1086" y="3413"/>
                      <a:pt x="1846" y="2653"/>
                      <a:pt x="1846" y="1707"/>
                    </a:cubicBezTo>
                    <a:cubicBezTo>
                      <a:pt x="1846" y="761"/>
                      <a:pt x="108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3;p65">
                <a:extLst>
                  <a:ext uri="{FF2B5EF4-FFF2-40B4-BE49-F238E27FC236}">
                    <a16:creationId xmlns:a16="http://schemas.microsoft.com/office/drawing/2014/main" id="{77ACBA8A-9F4F-4C17-9FCA-DCB2B614D0BE}"/>
                  </a:ext>
                </a:extLst>
              </p:cNvPr>
              <p:cNvSpPr/>
              <p:nvPr/>
            </p:nvSpPr>
            <p:spPr>
              <a:xfrm>
                <a:off x="5765033" y="2077717"/>
                <a:ext cx="442597" cy="14821"/>
              </a:xfrm>
              <a:custGeom>
                <a:avLst/>
                <a:gdLst/>
                <a:ahLst/>
                <a:cxnLst/>
                <a:rect l="l" t="t" r="r" b="b"/>
                <a:pathLst>
                  <a:path w="13928" h="497" extrusionOk="0">
                    <a:moveTo>
                      <a:pt x="0" y="0"/>
                    </a:moveTo>
                    <a:lnTo>
                      <a:pt x="0" y="497"/>
                    </a:lnTo>
                    <a:lnTo>
                      <a:pt x="13928" y="497"/>
                    </a:lnTo>
                    <a:lnTo>
                      <a:pt x="13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4;p65">
                <a:extLst>
                  <a:ext uri="{FF2B5EF4-FFF2-40B4-BE49-F238E27FC236}">
                    <a16:creationId xmlns:a16="http://schemas.microsoft.com/office/drawing/2014/main" id="{3F5B37CA-AF28-4FD1-B43A-B15979A1932D}"/>
                  </a:ext>
                </a:extLst>
              </p:cNvPr>
              <p:cNvSpPr/>
              <p:nvPr/>
            </p:nvSpPr>
            <p:spPr>
              <a:xfrm>
                <a:off x="5765033" y="2069844"/>
                <a:ext cx="212433" cy="30565"/>
              </a:xfrm>
              <a:custGeom>
                <a:avLst/>
                <a:gdLst/>
                <a:ahLst/>
                <a:cxnLst/>
                <a:rect l="l" t="t" r="r" b="b"/>
                <a:pathLst>
                  <a:path w="6685" h="1025" extrusionOk="0">
                    <a:moveTo>
                      <a:pt x="0" y="1"/>
                    </a:moveTo>
                    <a:lnTo>
                      <a:pt x="0" y="1024"/>
                    </a:lnTo>
                    <a:lnTo>
                      <a:pt x="6685" y="1024"/>
                    </a:lnTo>
                    <a:lnTo>
                      <a:pt x="6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5;p65">
                <a:extLst>
                  <a:ext uri="{FF2B5EF4-FFF2-40B4-BE49-F238E27FC236}">
                    <a16:creationId xmlns:a16="http://schemas.microsoft.com/office/drawing/2014/main" id="{77E6A6F6-72C1-45A5-91DB-075FEB89FD78}"/>
                  </a:ext>
                </a:extLst>
              </p:cNvPr>
              <p:cNvSpPr/>
              <p:nvPr/>
            </p:nvSpPr>
            <p:spPr>
              <a:xfrm>
                <a:off x="6393884" y="2097131"/>
                <a:ext cx="51766" cy="31490"/>
              </a:xfrm>
              <a:custGeom>
                <a:avLst/>
                <a:gdLst/>
                <a:ahLst/>
                <a:cxnLst/>
                <a:rect l="l" t="t" r="r" b="b"/>
                <a:pathLst>
                  <a:path w="1629" h="1056" extrusionOk="0">
                    <a:moveTo>
                      <a:pt x="807" y="1"/>
                    </a:moveTo>
                    <a:cubicBezTo>
                      <a:pt x="373" y="1"/>
                      <a:pt x="0" y="234"/>
                      <a:pt x="0" y="528"/>
                    </a:cubicBezTo>
                    <a:cubicBezTo>
                      <a:pt x="0" y="807"/>
                      <a:pt x="373" y="1056"/>
                      <a:pt x="807" y="1056"/>
                    </a:cubicBezTo>
                    <a:cubicBezTo>
                      <a:pt x="1257" y="1056"/>
                      <a:pt x="1629" y="823"/>
                      <a:pt x="1629" y="528"/>
                    </a:cubicBezTo>
                    <a:cubicBezTo>
                      <a:pt x="1629" y="234"/>
                      <a:pt x="1257" y="16"/>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56;p65">
                <a:extLst>
                  <a:ext uri="{FF2B5EF4-FFF2-40B4-BE49-F238E27FC236}">
                    <a16:creationId xmlns:a16="http://schemas.microsoft.com/office/drawing/2014/main" id="{AD7DAEB5-4085-4656-9265-02FDE06455CF}"/>
                  </a:ext>
                </a:extLst>
              </p:cNvPr>
              <p:cNvSpPr/>
              <p:nvPr/>
            </p:nvSpPr>
            <p:spPr>
              <a:xfrm>
                <a:off x="6479648" y="2097131"/>
                <a:ext cx="51766" cy="31490"/>
              </a:xfrm>
              <a:custGeom>
                <a:avLst/>
                <a:gdLst/>
                <a:ahLst/>
                <a:cxnLst/>
                <a:rect l="l" t="t" r="r" b="b"/>
                <a:pathLst>
                  <a:path w="1629" h="1056" extrusionOk="0">
                    <a:moveTo>
                      <a:pt x="807" y="1"/>
                    </a:moveTo>
                    <a:cubicBezTo>
                      <a:pt x="357" y="1"/>
                      <a:pt x="0" y="234"/>
                      <a:pt x="0" y="528"/>
                    </a:cubicBezTo>
                    <a:cubicBezTo>
                      <a:pt x="0" y="807"/>
                      <a:pt x="357" y="1056"/>
                      <a:pt x="807" y="1056"/>
                    </a:cubicBezTo>
                    <a:cubicBezTo>
                      <a:pt x="1256" y="1056"/>
                      <a:pt x="1629" y="823"/>
                      <a:pt x="1629" y="528"/>
                    </a:cubicBezTo>
                    <a:cubicBezTo>
                      <a:pt x="1629" y="234"/>
                      <a:pt x="1256"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57;p65">
                <a:extLst>
                  <a:ext uri="{FF2B5EF4-FFF2-40B4-BE49-F238E27FC236}">
                    <a16:creationId xmlns:a16="http://schemas.microsoft.com/office/drawing/2014/main" id="{05E90585-6EB8-4D62-9299-A3538F1E6A78}"/>
                  </a:ext>
                </a:extLst>
              </p:cNvPr>
              <p:cNvSpPr/>
              <p:nvPr/>
            </p:nvSpPr>
            <p:spPr>
              <a:xfrm>
                <a:off x="6437258" y="2020817"/>
                <a:ext cx="94157" cy="92084"/>
              </a:xfrm>
              <a:custGeom>
                <a:avLst/>
                <a:gdLst/>
                <a:ahLst/>
                <a:cxnLst/>
                <a:rect l="l" t="t" r="r" b="b"/>
                <a:pathLst>
                  <a:path w="2963" h="3088" extrusionOk="0">
                    <a:moveTo>
                      <a:pt x="0" y="1"/>
                    </a:moveTo>
                    <a:lnTo>
                      <a:pt x="0" y="3087"/>
                    </a:lnTo>
                    <a:lnTo>
                      <a:pt x="264" y="3087"/>
                    </a:lnTo>
                    <a:lnTo>
                      <a:pt x="264" y="249"/>
                    </a:lnTo>
                    <a:lnTo>
                      <a:pt x="2714" y="249"/>
                    </a:lnTo>
                    <a:lnTo>
                      <a:pt x="2714" y="3087"/>
                    </a:lnTo>
                    <a:lnTo>
                      <a:pt x="2963" y="3087"/>
                    </a:lnTo>
                    <a:lnTo>
                      <a:pt x="2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8;p65">
                <a:extLst>
                  <a:ext uri="{FF2B5EF4-FFF2-40B4-BE49-F238E27FC236}">
                    <a16:creationId xmlns:a16="http://schemas.microsoft.com/office/drawing/2014/main" id="{CCA71B19-FDA7-41FC-B147-ACD665454DBF}"/>
                  </a:ext>
                </a:extLst>
              </p:cNvPr>
              <p:cNvSpPr/>
              <p:nvPr/>
            </p:nvSpPr>
            <p:spPr>
              <a:xfrm>
                <a:off x="6441198" y="2024992"/>
                <a:ext cx="85799" cy="17594"/>
              </a:xfrm>
              <a:custGeom>
                <a:avLst/>
                <a:gdLst/>
                <a:ahLst/>
                <a:cxnLst/>
                <a:rect l="l" t="t" r="r" b="b"/>
                <a:pathLst>
                  <a:path w="2700" h="590" extrusionOk="0">
                    <a:moveTo>
                      <a:pt x="0" y="0"/>
                    </a:moveTo>
                    <a:lnTo>
                      <a:pt x="0" y="590"/>
                    </a:lnTo>
                    <a:lnTo>
                      <a:pt x="2699" y="590"/>
                    </a:lnTo>
                    <a:lnTo>
                      <a:pt x="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9;p65">
                <a:extLst>
                  <a:ext uri="{FF2B5EF4-FFF2-40B4-BE49-F238E27FC236}">
                    <a16:creationId xmlns:a16="http://schemas.microsoft.com/office/drawing/2014/main" id="{51D4B38F-477B-4A02-A0B3-5902064BDA4B}"/>
                  </a:ext>
                </a:extLst>
              </p:cNvPr>
              <p:cNvSpPr/>
              <p:nvPr/>
            </p:nvSpPr>
            <p:spPr>
              <a:xfrm>
                <a:off x="6625024" y="2018968"/>
                <a:ext cx="79380" cy="117044"/>
              </a:xfrm>
              <a:custGeom>
                <a:avLst/>
                <a:gdLst/>
                <a:ahLst/>
                <a:cxnLst/>
                <a:rect l="l" t="t" r="r" b="b"/>
                <a:pathLst>
                  <a:path w="2498" h="3925" extrusionOk="0">
                    <a:moveTo>
                      <a:pt x="0" y="1"/>
                    </a:moveTo>
                    <a:lnTo>
                      <a:pt x="0" y="3925"/>
                    </a:lnTo>
                    <a:lnTo>
                      <a:pt x="2497" y="197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0;p65">
                <a:extLst>
                  <a:ext uri="{FF2B5EF4-FFF2-40B4-BE49-F238E27FC236}">
                    <a16:creationId xmlns:a16="http://schemas.microsoft.com/office/drawing/2014/main" id="{17860A40-3DAE-4414-8C9C-C16B7B1D360A}"/>
                  </a:ext>
                </a:extLst>
              </p:cNvPr>
              <p:cNvSpPr/>
              <p:nvPr/>
            </p:nvSpPr>
            <p:spPr>
              <a:xfrm>
                <a:off x="6765474" y="2031941"/>
                <a:ext cx="21227" cy="86031"/>
              </a:xfrm>
              <a:custGeom>
                <a:avLst/>
                <a:gdLst/>
                <a:ahLst/>
                <a:cxnLst/>
                <a:rect l="l" t="t" r="r" b="b"/>
                <a:pathLst>
                  <a:path w="668" h="2885" extrusionOk="0">
                    <a:moveTo>
                      <a:pt x="1" y="0"/>
                    </a:moveTo>
                    <a:lnTo>
                      <a:pt x="1" y="2885"/>
                    </a:lnTo>
                    <a:lnTo>
                      <a:pt x="668" y="2885"/>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161;p65">
                <a:extLst>
                  <a:ext uri="{FF2B5EF4-FFF2-40B4-BE49-F238E27FC236}">
                    <a16:creationId xmlns:a16="http://schemas.microsoft.com/office/drawing/2014/main" id="{3AFA3970-D548-4373-A7D0-A0D5E33EC620}"/>
                  </a:ext>
                </a:extLst>
              </p:cNvPr>
              <p:cNvGrpSpPr/>
              <p:nvPr/>
            </p:nvGrpSpPr>
            <p:grpSpPr>
              <a:xfrm>
                <a:off x="5784368" y="3260948"/>
                <a:ext cx="288404" cy="84939"/>
                <a:chOff x="5784367" y="3260948"/>
                <a:chExt cx="288404" cy="84939"/>
              </a:xfrm>
            </p:grpSpPr>
            <p:sp>
              <p:nvSpPr>
                <p:cNvPr id="55" name="Google Shape;1162;p65">
                  <a:extLst>
                    <a:ext uri="{FF2B5EF4-FFF2-40B4-BE49-F238E27FC236}">
                      <a16:creationId xmlns:a16="http://schemas.microsoft.com/office/drawing/2014/main" id="{08F191AB-B4F3-48A8-9CF3-031A68ECA00B}"/>
                    </a:ext>
                  </a:extLst>
                </p:cNvPr>
                <p:cNvSpPr/>
                <p:nvPr/>
              </p:nvSpPr>
              <p:spPr>
                <a:xfrm>
                  <a:off x="5784367" y="3260948"/>
                  <a:ext cx="55780" cy="83455"/>
                </a:xfrm>
                <a:custGeom>
                  <a:avLst/>
                  <a:gdLst/>
                  <a:ahLst/>
                  <a:cxnLst/>
                  <a:rect l="l" t="t" r="r" b="b"/>
                  <a:pathLst>
                    <a:path w="2715" h="4328" extrusionOk="0">
                      <a:moveTo>
                        <a:pt x="1241" y="0"/>
                      </a:moveTo>
                      <a:cubicBezTo>
                        <a:pt x="1070" y="0"/>
                        <a:pt x="884" y="16"/>
                        <a:pt x="683" y="62"/>
                      </a:cubicBezTo>
                      <a:cubicBezTo>
                        <a:pt x="481" y="109"/>
                        <a:pt x="264" y="186"/>
                        <a:pt x="31" y="279"/>
                      </a:cubicBezTo>
                      <a:lnTo>
                        <a:pt x="31" y="853"/>
                      </a:lnTo>
                      <a:cubicBezTo>
                        <a:pt x="264" y="729"/>
                        <a:pt x="481" y="636"/>
                        <a:pt x="683" y="574"/>
                      </a:cubicBezTo>
                      <a:cubicBezTo>
                        <a:pt x="884" y="512"/>
                        <a:pt x="1070" y="481"/>
                        <a:pt x="1257" y="481"/>
                      </a:cubicBezTo>
                      <a:cubicBezTo>
                        <a:pt x="1505" y="481"/>
                        <a:pt x="1706" y="559"/>
                        <a:pt x="1861" y="698"/>
                      </a:cubicBezTo>
                      <a:cubicBezTo>
                        <a:pt x="2032" y="838"/>
                        <a:pt x="2110" y="1024"/>
                        <a:pt x="2110" y="1241"/>
                      </a:cubicBezTo>
                      <a:cubicBezTo>
                        <a:pt x="2110" y="1381"/>
                        <a:pt x="2063" y="1536"/>
                        <a:pt x="2001" y="1675"/>
                      </a:cubicBezTo>
                      <a:cubicBezTo>
                        <a:pt x="1923" y="1815"/>
                        <a:pt x="1799" y="1985"/>
                        <a:pt x="1613" y="2203"/>
                      </a:cubicBezTo>
                      <a:cubicBezTo>
                        <a:pt x="1520" y="2311"/>
                        <a:pt x="1272" y="2559"/>
                        <a:pt x="900" y="2932"/>
                      </a:cubicBezTo>
                      <a:cubicBezTo>
                        <a:pt x="528" y="3319"/>
                        <a:pt x="233" y="3614"/>
                        <a:pt x="0" y="3847"/>
                      </a:cubicBezTo>
                      <a:lnTo>
                        <a:pt x="0" y="4327"/>
                      </a:lnTo>
                      <a:lnTo>
                        <a:pt x="2714" y="4327"/>
                      </a:lnTo>
                      <a:lnTo>
                        <a:pt x="2714" y="3847"/>
                      </a:lnTo>
                      <a:lnTo>
                        <a:pt x="698" y="3847"/>
                      </a:lnTo>
                      <a:cubicBezTo>
                        <a:pt x="1164" y="3366"/>
                        <a:pt x="1520" y="3009"/>
                        <a:pt x="1784" y="2745"/>
                      </a:cubicBezTo>
                      <a:cubicBezTo>
                        <a:pt x="2032" y="2482"/>
                        <a:pt x="2187" y="2311"/>
                        <a:pt x="2234" y="2265"/>
                      </a:cubicBezTo>
                      <a:cubicBezTo>
                        <a:pt x="2404" y="2047"/>
                        <a:pt x="2528" y="1861"/>
                        <a:pt x="2590" y="1706"/>
                      </a:cubicBezTo>
                      <a:cubicBezTo>
                        <a:pt x="2652" y="1551"/>
                        <a:pt x="2683" y="1381"/>
                        <a:pt x="2683" y="1210"/>
                      </a:cubicBezTo>
                      <a:cubicBezTo>
                        <a:pt x="2683" y="838"/>
                        <a:pt x="2559" y="543"/>
                        <a:pt x="2296" y="326"/>
                      </a:cubicBezTo>
                      <a:cubicBezTo>
                        <a:pt x="2032" y="109"/>
                        <a:pt x="1675"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3;p65">
                  <a:extLst>
                    <a:ext uri="{FF2B5EF4-FFF2-40B4-BE49-F238E27FC236}">
                      <a16:creationId xmlns:a16="http://schemas.microsoft.com/office/drawing/2014/main" id="{D1B07192-F827-4E02-B396-C9BE841F6EA3}"/>
                    </a:ext>
                  </a:extLst>
                </p:cNvPr>
                <p:cNvSpPr/>
                <p:nvPr/>
              </p:nvSpPr>
              <p:spPr>
                <a:xfrm>
                  <a:off x="5865298" y="3262433"/>
                  <a:ext cx="51958" cy="81970"/>
                </a:xfrm>
                <a:custGeom>
                  <a:avLst/>
                  <a:gdLst/>
                  <a:ahLst/>
                  <a:cxnLst/>
                  <a:rect l="l" t="t" r="r" b="b"/>
                  <a:pathLst>
                    <a:path w="2529" h="4251" extrusionOk="0">
                      <a:moveTo>
                        <a:pt x="1009" y="1"/>
                      </a:moveTo>
                      <a:lnTo>
                        <a:pt x="1" y="202"/>
                      </a:lnTo>
                      <a:lnTo>
                        <a:pt x="1" y="730"/>
                      </a:lnTo>
                      <a:lnTo>
                        <a:pt x="1024" y="528"/>
                      </a:lnTo>
                      <a:lnTo>
                        <a:pt x="1024" y="3770"/>
                      </a:lnTo>
                      <a:lnTo>
                        <a:pt x="78" y="3770"/>
                      </a:lnTo>
                      <a:lnTo>
                        <a:pt x="78" y="4250"/>
                      </a:lnTo>
                      <a:lnTo>
                        <a:pt x="2529" y="4250"/>
                      </a:lnTo>
                      <a:lnTo>
                        <a:pt x="2529" y="3770"/>
                      </a:lnTo>
                      <a:lnTo>
                        <a:pt x="1583" y="3770"/>
                      </a:lnTo>
                      <a:lnTo>
                        <a:pt x="1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4;p65">
                  <a:extLst>
                    <a:ext uri="{FF2B5EF4-FFF2-40B4-BE49-F238E27FC236}">
                      <a16:creationId xmlns:a16="http://schemas.microsoft.com/office/drawing/2014/main" id="{4BFB07DA-C4ED-4991-85DF-4992736C3B78}"/>
                    </a:ext>
                  </a:extLst>
                </p:cNvPr>
                <p:cNvSpPr/>
                <p:nvPr/>
              </p:nvSpPr>
              <p:spPr>
                <a:xfrm>
                  <a:off x="5937641" y="3262433"/>
                  <a:ext cx="56417" cy="83455"/>
                </a:xfrm>
                <a:custGeom>
                  <a:avLst/>
                  <a:gdLst/>
                  <a:ahLst/>
                  <a:cxnLst/>
                  <a:rect l="l" t="t" r="r" b="b"/>
                  <a:pathLst>
                    <a:path w="2746" h="4328" extrusionOk="0">
                      <a:moveTo>
                        <a:pt x="171" y="1"/>
                      </a:moveTo>
                      <a:lnTo>
                        <a:pt x="171" y="2141"/>
                      </a:lnTo>
                      <a:cubicBezTo>
                        <a:pt x="342" y="2064"/>
                        <a:pt x="497" y="2002"/>
                        <a:pt x="636" y="1970"/>
                      </a:cubicBezTo>
                      <a:cubicBezTo>
                        <a:pt x="791" y="1939"/>
                        <a:pt x="946" y="1924"/>
                        <a:pt x="1102" y="1924"/>
                      </a:cubicBezTo>
                      <a:cubicBezTo>
                        <a:pt x="1427" y="1924"/>
                        <a:pt x="1691" y="2017"/>
                        <a:pt x="1893" y="2188"/>
                      </a:cubicBezTo>
                      <a:cubicBezTo>
                        <a:pt x="2079" y="2358"/>
                        <a:pt x="2172" y="2591"/>
                        <a:pt x="2172" y="2886"/>
                      </a:cubicBezTo>
                      <a:cubicBezTo>
                        <a:pt x="2172" y="3180"/>
                        <a:pt x="2079" y="3413"/>
                        <a:pt x="1893" y="3583"/>
                      </a:cubicBezTo>
                      <a:cubicBezTo>
                        <a:pt x="1691" y="3770"/>
                        <a:pt x="1427" y="3847"/>
                        <a:pt x="1102" y="3847"/>
                      </a:cubicBezTo>
                      <a:cubicBezTo>
                        <a:pt x="900" y="3847"/>
                        <a:pt x="714" y="3832"/>
                        <a:pt x="528" y="3785"/>
                      </a:cubicBezTo>
                      <a:cubicBezTo>
                        <a:pt x="342" y="3739"/>
                        <a:pt x="171" y="3661"/>
                        <a:pt x="0" y="3568"/>
                      </a:cubicBezTo>
                      <a:lnTo>
                        <a:pt x="0" y="4157"/>
                      </a:lnTo>
                      <a:cubicBezTo>
                        <a:pt x="187" y="4219"/>
                        <a:pt x="388" y="4266"/>
                        <a:pt x="574" y="4281"/>
                      </a:cubicBezTo>
                      <a:cubicBezTo>
                        <a:pt x="760" y="4312"/>
                        <a:pt x="931" y="4328"/>
                        <a:pt x="1117" y="4328"/>
                      </a:cubicBezTo>
                      <a:cubicBezTo>
                        <a:pt x="1629" y="4328"/>
                        <a:pt x="2032" y="4204"/>
                        <a:pt x="2327" y="3956"/>
                      </a:cubicBezTo>
                      <a:cubicBezTo>
                        <a:pt x="2606" y="3708"/>
                        <a:pt x="2746" y="3351"/>
                        <a:pt x="2746" y="2886"/>
                      </a:cubicBezTo>
                      <a:cubicBezTo>
                        <a:pt x="2746" y="2436"/>
                        <a:pt x="2606" y="2095"/>
                        <a:pt x="2327" y="1831"/>
                      </a:cubicBezTo>
                      <a:cubicBezTo>
                        <a:pt x="2048" y="1567"/>
                        <a:pt x="1675" y="1443"/>
                        <a:pt x="1210" y="1443"/>
                      </a:cubicBezTo>
                      <a:cubicBezTo>
                        <a:pt x="1117" y="1443"/>
                        <a:pt x="1040" y="1443"/>
                        <a:pt x="946" y="1459"/>
                      </a:cubicBezTo>
                      <a:cubicBezTo>
                        <a:pt x="869" y="1474"/>
                        <a:pt x="791" y="1490"/>
                        <a:pt x="698" y="1521"/>
                      </a:cubicBezTo>
                      <a:lnTo>
                        <a:pt x="698" y="482"/>
                      </a:lnTo>
                      <a:lnTo>
                        <a:pt x="2435" y="482"/>
                      </a:lnTo>
                      <a:lnTo>
                        <a:pt x="2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5;p65">
                  <a:extLst>
                    <a:ext uri="{FF2B5EF4-FFF2-40B4-BE49-F238E27FC236}">
                      <a16:creationId xmlns:a16="http://schemas.microsoft.com/office/drawing/2014/main" id="{10F54306-505D-4CB9-B16B-3995A4A69925}"/>
                    </a:ext>
                  </a:extLst>
                </p:cNvPr>
                <p:cNvSpPr/>
                <p:nvPr/>
              </p:nvSpPr>
              <p:spPr>
                <a:xfrm>
                  <a:off x="6012532" y="3260948"/>
                  <a:ext cx="60238" cy="84939"/>
                </a:xfrm>
                <a:custGeom>
                  <a:avLst/>
                  <a:gdLst/>
                  <a:ahLst/>
                  <a:cxnLst/>
                  <a:rect l="l" t="t" r="r" b="b"/>
                  <a:pathLst>
                    <a:path w="2932" h="4405" extrusionOk="0">
                      <a:moveTo>
                        <a:pt x="1474" y="450"/>
                      </a:moveTo>
                      <a:cubicBezTo>
                        <a:pt x="1768" y="450"/>
                        <a:pt x="1985" y="605"/>
                        <a:pt x="2140" y="900"/>
                      </a:cubicBezTo>
                      <a:cubicBezTo>
                        <a:pt x="2296" y="1179"/>
                        <a:pt x="2358" y="1613"/>
                        <a:pt x="2358" y="2203"/>
                      </a:cubicBezTo>
                      <a:cubicBezTo>
                        <a:pt x="2358" y="2792"/>
                        <a:pt x="2296" y="3226"/>
                        <a:pt x="2140" y="3521"/>
                      </a:cubicBezTo>
                      <a:cubicBezTo>
                        <a:pt x="1985" y="3816"/>
                        <a:pt x="1768" y="3955"/>
                        <a:pt x="1474" y="3955"/>
                      </a:cubicBezTo>
                      <a:cubicBezTo>
                        <a:pt x="1179" y="3955"/>
                        <a:pt x="946" y="3816"/>
                        <a:pt x="791" y="3521"/>
                      </a:cubicBezTo>
                      <a:cubicBezTo>
                        <a:pt x="652" y="3226"/>
                        <a:pt x="574" y="2792"/>
                        <a:pt x="574" y="2203"/>
                      </a:cubicBezTo>
                      <a:cubicBezTo>
                        <a:pt x="574" y="1613"/>
                        <a:pt x="652" y="1179"/>
                        <a:pt x="791" y="900"/>
                      </a:cubicBezTo>
                      <a:cubicBezTo>
                        <a:pt x="946" y="605"/>
                        <a:pt x="1179" y="450"/>
                        <a:pt x="1474" y="450"/>
                      </a:cubicBezTo>
                      <a:close/>
                      <a:moveTo>
                        <a:pt x="1474" y="0"/>
                      </a:moveTo>
                      <a:cubicBezTo>
                        <a:pt x="993" y="0"/>
                        <a:pt x="621" y="186"/>
                        <a:pt x="372" y="559"/>
                      </a:cubicBezTo>
                      <a:cubicBezTo>
                        <a:pt x="124" y="946"/>
                        <a:pt x="0" y="1489"/>
                        <a:pt x="0" y="2203"/>
                      </a:cubicBezTo>
                      <a:cubicBezTo>
                        <a:pt x="0" y="2916"/>
                        <a:pt x="124" y="3474"/>
                        <a:pt x="372" y="3847"/>
                      </a:cubicBezTo>
                      <a:cubicBezTo>
                        <a:pt x="621" y="4219"/>
                        <a:pt x="993" y="4405"/>
                        <a:pt x="1474" y="4405"/>
                      </a:cubicBezTo>
                      <a:cubicBezTo>
                        <a:pt x="1939" y="4405"/>
                        <a:pt x="2311" y="4219"/>
                        <a:pt x="2559" y="3847"/>
                      </a:cubicBezTo>
                      <a:cubicBezTo>
                        <a:pt x="2807" y="3474"/>
                        <a:pt x="2931" y="2916"/>
                        <a:pt x="2931" y="2203"/>
                      </a:cubicBezTo>
                      <a:cubicBezTo>
                        <a:pt x="2931" y="1489"/>
                        <a:pt x="2807" y="946"/>
                        <a:pt x="2559" y="559"/>
                      </a:cubicBezTo>
                      <a:cubicBezTo>
                        <a:pt x="2311" y="186"/>
                        <a:pt x="1939" y="0"/>
                        <a:pt x="1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1166;p65">
                <a:extLst>
                  <a:ext uri="{FF2B5EF4-FFF2-40B4-BE49-F238E27FC236}">
                    <a16:creationId xmlns:a16="http://schemas.microsoft.com/office/drawing/2014/main" id="{26794814-E4E8-48E5-BE82-ECE7018F7B98}"/>
                  </a:ext>
                </a:extLst>
              </p:cNvPr>
              <p:cNvSpPr/>
              <p:nvPr/>
            </p:nvSpPr>
            <p:spPr>
              <a:xfrm>
                <a:off x="5619529" y="3231783"/>
                <a:ext cx="102165" cy="126795"/>
              </a:xfrm>
              <a:custGeom>
                <a:avLst/>
                <a:gdLst/>
                <a:ahLst/>
                <a:cxnLst/>
                <a:rect l="l" t="t" r="r" b="b"/>
                <a:pathLst>
                  <a:path w="3215" h="4252" extrusionOk="0">
                    <a:moveTo>
                      <a:pt x="1891" y="1"/>
                    </a:moveTo>
                    <a:cubicBezTo>
                      <a:pt x="1017" y="1"/>
                      <a:pt x="0" y="1079"/>
                      <a:pt x="392" y="2603"/>
                    </a:cubicBezTo>
                    <a:cubicBezTo>
                      <a:pt x="530" y="3130"/>
                      <a:pt x="1127" y="4251"/>
                      <a:pt x="1751" y="4251"/>
                    </a:cubicBezTo>
                    <a:cubicBezTo>
                      <a:pt x="1825" y="4251"/>
                      <a:pt x="1899" y="4236"/>
                      <a:pt x="1974" y="4201"/>
                    </a:cubicBezTo>
                    <a:cubicBezTo>
                      <a:pt x="3214" y="3581"/>
                      <a:pt x="2051" y="3053"/>
                      <a:pt x="2051" y="2324"/>
                    </a:cubicBezTo>
                    <a:cubicBezTo>
                      <a:pt x="2051" y="1673"/>
                      <a:pt x="2594" y="1626"/>
                      <a:pt x="2734" y="1084"/>
                    </a:cubicBezTo>
                    <a:cubicBezTo>
                      <a:pt x="2873" y="618"/>
                      <a:pt x="2749" y="262"/>
                      <a:pt x="2268" y="75"/>
                    </a:cubicBezTo>
                    <a:cubicBezTo>
                      <a:pt x="2149" y="25"/>
                      <a:pt x="2021"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7;p65">
                <a:extLst>
                  <a:ext uri="{FF2B5EF4-FFF2-40B4-BE49-F238E27FC236}">
                    <a16:creationId xmlns:a16="http://schemas.microsoft.com/office/drawing/2014/main" id="{B0C353B9-466C-49B1-9153-C95877F0BAA1}"/>
                  </a:ext>
                </a:extLst>
              </p:cNvPr>
              <p:cNvSpPr/>
              <p:nvPr/>
            </p:nvSpPr>
            <p:spPr>
              <a:xfrm>
                <a:off x="5697985" y="3202170"/>
                <a:ext cx="31078" cy="30894"/>
              </a:xfrm>
              <a:custGeom>
                <a:avLst/>
                <a:gdLst/>
                <a:ahLst/>
                <a:cxnLst/>
                <a:rect l="l" t="t" r="r" b="b"/>
                <a:pathLst>
                  <a:path w="978" h="1036" extrusionOk="0">
                    <a:moveTo>
                      <a:pt x="602" y="0"/>
                    </a:moveTo>
                    <a:cubicBezTo>
                      <a:pt x="432" y="0"/>
                      <a:pt x="235" y="131"/>
                      <a:pt x="125" y="339"/>
                    </a:cubicBezTo>
                    <a:cubicBezTo>
                      <a:pt x="1" y="619"/>
                      <a:pt x="47" y="913"/>
                      <a:pt x="249" y="1006"/>
                    </a:cubicBezTo>
                    <a:cubicBezTo>
                      <a:pt x="288" y="1026"/>
                      <a:pt x="331" y="1035"/>
                      <a:pt x="377" y="1035"/>
                    </a:cubicBezTo>
                    <a:cubicBezTo>
                      <a:pt x="546" y="1035"/>
                      <a:pt x="744" y="904"/>
                      <a:pt x="854" y="696"/>
                    </a:cubicBezTo>
                    <a:cubicBezTo>
                      <a:pt x="978" y="417"/>
                      <a:pt x="931" y="138"/>
                      <a:pt x="730" y="29"/>
                    </a:cubicBezTo>
                    <a:cubicBezTo>
                      <a:pt x="691" y="10"/>
                      <a:pt x="647"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8;p65">
                <a:extLst>
                  <a:ext uri="{FF2B5EF4-FFF2-40B4-BE49-F238E27FC236}">
                    <a16:creationId xmlns:a16="http://schemas.microsoft.com/office/drawing/2014/main" id="{4C249EDC-47BC-4ADA-A896-2F82605DE778}"/>
                  </a:ext>
                </a:extLst>
              </p:cNvPr>
              <p:cNvSpPr/>
              <p:nvPr/>
            </p:nvSpPr>
            <p:spPr>
              <a:xfrm>
                <a:off x="5671388" y="3201633"/>
                <a:ext cx="18272" cy="23170"/>
              </a:xfrm>
              <a:custGeom>
                <a:avLst/>
                <a:gdLst/>
                <a:ahLst/>
                <a:cxnLst/>
                <a:rect l="l" t="t" r="r" b="b"/>
                <a:pathLst>
                  <a:path w="575" h="777" extrusionOk="0">
                    <a:moveTo>
                      <a:pt x="264" y="1"/>
                    </a:moveTo>
                    <a:cubicBezTo>
                      <a:pt x="109" y="1"/>
                      <a:pt x="0" y="171"/>
                      <a:pt x="0" y="388"/>
                    </a:cubicBezTo>
                    <a:cubicBezTo>
                      <a:pt x="0" y="590"/>
                      <a:pt x="140" y="776"/>
                      <a:pt x="295" y="776"/>
                    </a:cubicBezTo>
                    <a:cubicBezTo>
                      <a:pt x="450" y="776"/>
                      <a:pt x="574" y="590"/>
                      <a:pt x="559" y="388"/>
                    </a:cubicBezTo>
                    <a:cubicBezTo>
                      <a:pt x="559" y="171"/>
                      <a:pt x="419"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9;p65">
                <a:extLst>
                  <a:ext uri="{FF2B5EF4-FFF2-40B4-BE49-F238E27FC236}">
                    <a16:creationId xmlns:a16="http://schemas.microsoft.com/office/drawing/2014/main" id="{23C9D41D-18B8-4818-8645-BA3E33027101}"/>
                  </a:ext>
                </a:extLst>
              </p:cNvPr>
              <p:cNvSpPr/>
              <p:nvPr/>
            </p:nvSpPr>
            <p:spPr>
              <a:xfrm>
                <a:off x="5647238" y="3210729"/>
                <a:ext cx="17287" cy="18846"/>
              </a:xfrm>
              <a:custGeom>
                <a:avLst/>
                <a:gdLst/>
                <a:ahLst/>
                <a:cxnLst/>
                <a:rect l="l" t="t" r="r" b="b"/>
                <a:pathLst>
                  <a:path w="544" h="632" extrusionOk="0">
                    <a:moveTo>
                      <a:pt x="214" y="1"/>
                    </a:moveTo>
                    <a:cubicBezTo>
                      <a:pt x="200" y="1"/>
                      <a:pt x="185" y="2"/>
                      <a:pt x="171" y="6"/>
                    </a:cubicBezTo>
                    <a:cubicBezTo>
                      <a:pt x="62" y="21"/>
                      <a:pt x="0" y="192"/>
                      <a:pt x="47" y="363"/>
                    </a:cubicBezTo>
                    <a:cubicBezTo>
                      <a:pt x="88" y="528"/>
                      <a:pt x="202" y="632"/>
                      <a:pt x="314" y="632"/>
                    </a:cubicBezTo>
                    <a:cubicBezTo>
                      <a:pt x="329" y="632"/>
                      <a:pt x="343" y="630"/>
                      <a:pt x="357" y="626"/>
                    </a:cubicBezTo>
                    <a:cubicBezTo>
                      <a:pt x="466" y="580"/>
                      <a:pt x="543" y="409"/>
                      <a:pt x="481" y="254"/>
                    </a:cubicBezTo>
                    <a:cubicBezTo>
                      <a:pt x="440" y="103"/>
                      <a:pt x="326"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0;p65">
                <a:extLst>
                  <a:ext uri="{FF2B5EF4-FFF2-40B4-BE49-F238E27FC236}">
                    <a16:creationId xmlns:a16="http://schemas.microsoft.com/office/drawing/2014/main" id="{57125A11-5E39-47F5-A72C-2C1DC8529CE8}"/>
                  </a:ext>
                </a:extLst>
              </p:cNvPr>
              <p:cNvSpPr/>
              <p:nvPr/>
            </p:nvSpPr>
            <p:spPr>
              <a:xfrm>
                <a:off x="5628999" y="3221315"/>
                <a:ext cx="17287" cy="17564"/>
              </a:xfrm>
              <a:custGeom>
                <a:avLst/>
                <a:gdLst/>
                <a:ahLst/>
                <a:cxnLst/>
                <a:rect l="l" t="t" r="r" b="b"/>
                <a:pathLst>
                  <a:path w="544" h="589" extrusionOk="0">
                    <a:moveTo>
                      <a:pt x="181" y="1"/>
                    </a:moveTo>
                    <a:cubicBezTo>
                      <a:pt x="162" y="1"/>
                      <a:pt x="143" y="3"/>
                      <a:pt x="125" y="8"/>
                    </a:cubicBezTo>
                    <a:cubicBezTo>
                      <a:pt x="32" y="70"/>
                      <a:pt x="1" y="225"/>
                      <a:pt x="47" y="380"/>
                    </a:cubicBezTo>
                    <a:cubicBezTo>
                      <a:pt x="100" y="512"/>
                      <a:pt x="221" y="588"/>
                      <a:pt x="332" y="588"/>
                    </a:cubicBezTo>
                    <a:cubicBezTo>
                      <a:pt x="351" y="588"/>
                      <a:pt x="370" y="586"/>
                      <a:pt x="388" y="582"/>
                    </a:cubicBezTo>
                    <a:cubicBezTo>
                      <a:pt x="497" y="519"/>
                      <a:pt x="543" y="364"/>
                      <a:pt x="466" y="209"/>
                    </a:cubicBezTo>
                    <a:cubicBezTo>
                      <a:pt x="413" y="77"/>
                      <a:pt x="292"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1;p65">
                <a:extLst>
                  <a:ext uri="{FF2B5EF4-FFF2-40B4-BE49-F238E27FC236}">
                    <a16:creationId xmlns:a16="http://schemas.microsoft.com/office/drawing/2014/main" id="{6965A57E-21A9-46DF-BA63-ECF8486602C2}"/>
                  </a:ext>
                </a:extLst>
              </p:cNvPr>
              <p:cNvSpPr/>
              <p:nvPr/>
            </p:nvSpPr>
            <p:spPr>
              <a:xfrm>
                <a:off x="5617178" y="3238254"/>
                <a:ext cx="14808" cy="13300"/>
              </a:xfrm>
              <a:custGeom>
                <a:avLst/>
                <a:gdLst/>
                <a:ahLst/>
                <a:cxnLst/>
                <a:rect l="l" t="t" r="r" b="b"/>
                <a:pathLst>
                  <a:path w="466" h="446" extrusionOk="0">
                    <a:moveTo>
                      <a:pt x="165" y="1"/>
                    </a:moveTo>
                    <a:cubicBezTo>
                      <a:pt x="133" y="1"/>
                      <a:pt x="102" y="10"/>
                      <a:pt x="78" y="29"/>
                    </a:cubicBezTo>
                    <a:cubicBezTo>
                      <a:pt x="0" y="91"/>
                      <a:pt x="0" y="246"/>
                      <a:pt x="93" y="339"/>
                    </a:cubicBezTo>
                    <a:cubicBezTo>
                      <a:pt x="147" y="403"/>
                      <a:pt x="229" y="445"/>
                      <a:pt x="301" y="445"/>
                    </a:cubicBezTo>
                    <a:cubicBezTo>
                      <a:pt x="333" y="445"/>
                      <a:pt x="364" y="436"/>
                      <a:pt x="388" y="417"/>
                    </a:cubicBezTo>
                    <a:cubicBezTo>
                      <a:pt x="466" y="355"/>
                      <a:pt x="466" y="215"/>
                      <a:pt x="357" y="107"/>
                    </a:cubicBezTo>
                    <a:cubicBezTo>
                      <a:pt x="314" y="43"/>
                      <a:pt x="235"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1172;p65">
                <a:extLst>
                  <a:ext uri="{FF2B5EF4-FFF2-40B4-BE49-F238E27FC236}">
                    <a16:creationId xmlns:a16="http://schemas.microsoft.com/office/drawing/2014/main" id="{C622D364-81A9-4612-833F-1F607F549C86}"/>
                  </a:ext>
                </a:extLst>
              </p:cNvPr>
              <p:cNvGrpSpPr/>
              <p:nvPr/>
            </p:nvGrpSpPr>
            <p:grpSpPr>
              <a:xfrm>
                <a:off x="6569085" y="3249795"/>
                <a:ext cx="324093" cy="96603"/>
                <a:chOff x="6569083" y="3249795"/>
                <a:chExt cx="324093" cy="96603"/>
              </a:xfrm>
            </p:grpSpPr>
            <p:sp>
              <p:nvSpPr>
                <p:cNvPr id="50" name="Google Shape;1173;p65">
                  <a:extLst>
                    <a:ext uri="{FF2B5EF4-FFF2-40B4-BE49-F238E27FC236}">
                      <a16:creationId xmlns:a16="http://schemas.microsoft.com/office/drawing/2014/main" id="{1289F8DF-9F8D-4064-AF9B-FE1C9F0151F8}"/>
                    </a:ext>
                  </a:extLst>
                </p:cNvPr>
                <p:cNvSpPr/>
                <p:nvPr/>
              </p:nvSpPr>
              <p:spPr>
                <a:xfrm>
                  <a:off x="6569083" y="3249795"/>
                  <a:ext cx="55451" cy="83455"/>
                </a:xfrm>
                <a:custGeom>
                  <a:avLst/>
                  <a:gdLst/>
                  <a:ahLst/>
                  <a:cxnLst/>
                  <a:rect l="l" t="t" r="r" b="b"/>
                  <a:pathLst>
                    <a:path w="2699" h="4328" extrusionOk="0">
                      <a:moveTo>
                        <a:pt x="1225" y="0"/>
                      </a:moveTo>
                      <a:cubicBezTo>
                        <a:pt x="1070" y="0"/>
                        <a:pt x="884" y="16"/>
                        <a:pt x="683" y="62"/>
                      </a:cubicBezTo>
                      <a:cubicBezTo>
                        <a:pt x="481" y="109"/>
                        <a:pt x="264" y="186"/>
                        <a:pt x="31" y="279"/>
                      </a:cubicBezTo>
                      <a:lnTo>
                        <a:pt x="31" y="853"/>
                      </a:lnTo>
                      <a:cubicBezTo>
                        <a:pt x="264" y="729"/>
                        <a:pt x="465" y="636"/>
                        <a:pt x="667" y="574"/>
                      </a:cubicBezTo>
                      <a:cubicBezTo>
                        <a:pt x="869" y="512"/>
                        <a:pt x="1070" y="481"/>
                        <a:pt x="1241" y="481"/>
                      </a:cubicBezTo>
                      <a:cubicBezTo>
                        <a:pt x="1505" y="481"/>
                        <a:pt x="1706" y="559"/>
                        <a:pt x="1861" y="698"/>
                      </a:cubicBezTo>
                      <a:cubicBezTo>
                        <a:pt x="2016" y="838"/>
                        <a:pt x="2109" y="1024"/>
                        <a:pt x="2109" y="1241"/>
                      </a:cubicBezTo>
                      <a:cubicBezTo>
                        <a:pt x="2109" y="1381"/>
                        <a:pt x="2063" y="1536"/>
                        <a:pt x="1985" y="1675"/>
                      </a:cubicBezTo>
                      <a:cubicBezTo>
                        <a:pt x="1923" y="1815"/>
                        <a:pt x="1784" y="1985"/>
                        <a:pt x="1613" y="2203"/>
                      </a:cubicBezTo>
                      <a:cubicBezTo>
                        <a:pt x="1505" y="2311"/>
                        <a:pt x="1272" y="2559"/>
                        <a:pt x="900" y="2932"/>
                      </a:cubicBezTo>
                      <a:cubicBezTo>
                        <a:pt x="512" y="3319"/>
                        <a:pt x="217" y="3614"/>
                        <a:pt x="0" y="3847"/>
                      </a:cubicBezTo>
                      <a:lnTo>
                        <a:pt x="0" y="4327"/>
                      </a:lnTo>
                      <a:lnTo>
                        <a:pt x="2699" y="4327"/>
                      </a:lnTo>
                      <a:lnTo>
                        <a:pt x="2699" y="3847"/>
                      </a:lnTo>
                      <a:lnTo>
                        <a:pt x="698" y="3847"/>
                      </a:lnTo>
                      <a:cubicBezTo>
                        <a:pt x="1163" y="3366"/>
                        <a:pt x="1520" y="3009"/>
                        <a:pt x="1768" y="2745"/>
                      </a:cubicBezTo>
                      <a:cubicBezTo>
                        <a:pt x="2032" y="2482"/>
                        <a:pt x="2171" y="2311"/>
                        <a:pt x="2218" y="2265"/>
                      </a:cubicBezTo>
                      <a:cubicBezTo>
                        <a:pt x="2404" y="2047"/>
                        <a:pt x="2513" y="1861"/>
                        <a:pt x="2575" y="1706"/>
                      </a:cubicBezTo>
                      <a:cubicBezTo>
                        <a:pt x="2652" y="1551"/>
                        <a:pt x="2683" y="1381"/>
                        <a:pt x="2683" y="1210"/>
                      </a:cubicBezTo>
                      <a:cubicBezTo>
                        <a:pt x="2683" y="838"/>
                        <a:pt x="2544" y="543"/>
                        <a:pt x="2280" y="326"/>
                      </a:cubicBezTo>
                      <a:cubicBezTo>
                        <a:pt x="2032" y="109"/>
                        <a:pt x="167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4;p65">
                  <a:extLst>
                    <a:ext uri="{FF2B5EF4-FFF2-40B4-BE49-F238E27FC236}">
                      <a16:creationId xmlns:a16="http://schemas.microsoft.com/office/drawing/2014/main" id="{E31CDB7E-E4A7-4C6E-8883-8D95290D8E44}"/>
                    </a:ext>
                  </a:extLst>
                </p:cNvPr>
                <p:cNvSpPr/>
                <p:nvPr/>
              </p:nvSpPr>
              <p:spPr>
                <a:xfrm>
                  <a:off x="6649707" y="3251280"/>
                  <a:ext cx="52266" cy="81970"/>
                </a:xfrm>
                <a:custGeom>
                  <a:avLst/>
                  <a:gdLst/>
                  <a:ahLst/>
                  <a:cxnLst/>
                  <a:rect l="l" t="t" r="r" b="b"/>
                  <a:pathLst>
                    <a:path w="2544" h="4251" extrusionOk="0">
                      <a:moveTo>
                        <a:pt x="1024" y="1"/>
                      </a:moveTo>
                      <a:lnTo>
                        <a:pt x="0" y="202"/>
                      </a:lnTo>
                      <a:lnTo>
                        <a:pt x="0" y="730"/>
                      </a:lnTo>
                      <a:lnTo>
                        <a:pt x="1024" y="528"/>
                      </a:lnTo>
                      <a:lnTo>
                        <a:pt x="1024" y="3770"/>
                      </a:lnTo>
                      <a:lnTo>
                        <a:pt x="93" y="3770"/>
                      </a:lnTo>
                      <a:lnTo>
                        <a:pt x="93" y="4250"/>
                      </a:lnTo>
                      <a:lnTo>
                        <a:pt x="2544" y="4250"/>
                      </a:lnTo>
                      <a:lnTo>
                        <a:pt x="2544" y="3770"/>
                      </a:lnTo>
                      <a:lnTo>
                        <a:pt x="1598" y="3770"/>
                      </a:lnTo>
                      <a:lnTo>
                        <a:pt x="15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5;p65">
                  <a:extLst>
                    <a:ext uri="{FF2B5EF4-FFF2-40B4-BE49-F238E27FC236}">
                      <a16:creationId xmlns:a16="http://schemas.microsoft.com/office/drawing/2014/main" id="{DC3CF780-D23C-4D50-9DB8-AD49D9875AA4}"/>
                    </a:ext>
                  </a:extLst>
                </p:cNvPr>
                <p:cNvSpPr/>
                <p:nvPr/>
              </p:nvSpPr>
              <p:spPr>
                <a:xfrm>
                  <a:off x="6722030" y="3319171"/>
                  <a:ext cx="17237" cy="27227"/>
                </a:xfrm>
                <a:custGeom>
                  <a:avLst/>
                  <a:gdLst/>
                  <a:ahLst/>
                  <a:cxnLst/>
                  <a:rect l="l" t="t" r="r" b="b"/>
                  <a:pathLst>
                    <a:path w="839" h="1412" extrusionOk="0">
                      <a:moveTo>
                        <a:pt x="233" y="0"/>
                      </a:moveTo>
                      <a:lnTo>
                        <a:pt x="233" y="497"/>
                      </a:lnTo>
                      <a:lnTo>
                        <a:pt x="1" y="1412"/>
                      </a:lnTo>
                      <a:lnTo>
                        <a:pt x="373" y="1412"/>
                      </a:lnTo>
                      <a:lnTo>
                        <a:pt x="838" y="497"/>
                      </a:lnTo>
                      <a:lnTo>
                        <a:pt x="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6;p65">
                  <a:extLst>
                    <a:ext uri="{FF2B5EF4-FFF2-40B4-BE49-F238E27FC236}">
                      <a16:creationId xmlns:a16="http://schemas.microsoft.com/office/drawing/2014/main" id="{77D3C825-F27A-4F35-966A-563D330D4BA8}"/>
                    </a:ext>
                  </a:extLst>
                </p:cNvPr>
                <p:cNvSpPr/>
                <p:nvPr/>
              </p:nvSpPr>
              <p:spPr>
                <a:xfrm>
                  <a:off x="6760266" y="3249795"/>
                  <a:ext cx="57382" cy="84939"/>
                </a:xfrm>
                <a:custGeom>
                  <a:avLst/>
                  <a:gdLst/>
                  <a:ahLst/>
                  <a:cxnLst/>
                  <a:rect l="l" t="t" r="r" b="b"/>
                  <a:pathLst>
                    <a:path w="2793" h="4405" extrusionOk="0">
                      <a:moveTo>
                        <a:pt x="1273" y="0"/>
                      </a:moveTo>
                      <a:cubicBezTo>
                        <a:pt x="1102" y="0"/>
                        <a:pt x="931" y="16"/>
                        <a:pt x="730" y="47"/>
                      </a:cubicBezTo>
                      <a:cubicBezTo>
                        <a:pt x="544" y="78"/>
                        <a:pt x="342" y="124"/>
                        <a:pt x="125" y="186"/>
                      </a:cubicBezTo>
                      <a:lnTo>
                        <a:pt x="125" y="698"/>
                      </a:lnTo>
                      <a:cubicBezTo>
                        <a:pt x="342" y="621"/>
                        <a:pt x="544" y="574"/>
                        <a:pt x="714" y="528"/>
                      </a:cubicBezTo>
                      <a:cubicBezTo>
                        <a:pt x="900" y="497"/>
                        <a:pt x="1071" y="481"/>
                        <a:pt x="1226" y="481"/>
                      </a:cubicBezTo>
                      <a:cubicBezTo>
                        <a:pt x="1521" y="481"/>
                        <a:pt x="1738" y="543"/>
                        <a:pt x="1893" y="652"/>
                      </a:cubicBezTo>
                      <a:cubicBezTo>
                        <a:pt x="2048" y="776"/>
                        <a:pt x="2126" y="946"/>
                        <a:pt x="2126" y="1163"/>
                      </a:cubicBezTo>
                      <a:cubicBezTo>
                        <a:pt x="2126" y="1381"/>
                        <a:pt x="2048" y="1536"/>
                        <a:pt x="1893" y="1644"/>
                      </a:cubicBezTo>
                      <a:cubicBezTo>
                        <a:pt x="1753" y="1768"/>
                        <a:pt x="1536" y="1815"/>
                        <a:pt x="1242" y="1815"/>
                      </a:cubicBezTo>
                      <a:lnTo>
                        <a:pt x="730" y="1815"/>
                      </a:lnTo>
                      <a:lnTo>
                        <a:pt x="730" y="2296"/>
                      </a:lnTo>
                      <a:lnTo>
                        <a:pt x="1226" y="2296"/>
                      </a:lnTo>
                      <a:cubicBezTo>
                        <a:pt x="1536" y="2296"/>
                        <a:pt x="1785" y="2358"/>
                        <a:pt x="1955" y="2497"/>
                      </a:cubicBezTo>
                      <a:cubicBezTo>
                        <a:pt x="2141" y="2652"/>
                        <a:pt x="2219" y="2838"/>
                        <a:pt x="2219" y="3087"/>
                      </a:cubicBezTo>
                      <a:cubicBezTo>
                        <a:pt x="2219" y="3366"/>
                        <a:pt x="2126" y="3567"/>
                        <a:pt x="1940" y="3707"/>
                      </a:cubicBezTo>
                      <a:cubicBezTo>
                        <a:pt x="1753" y="3862"/>
                        <a:pt x="1474" y="3924"/>
                        <a:pt x="1118" y="3924"/>
                      </a:cubicBezTo>
                      <a:cubicBezTo>
                        <a:pt x="900" y="3924"/>
                        <a:pt x="714" y="3909"/>
                        <a:pt x="513" y="3862"/>
                      </a:cubicBezTo>
                      <a:cubicBezTo>
                        <a:pt x="327" y="3816"/>
                        <a:pt x="156" y="3738"/>
                        <a:pt x="1" y="3645"/>
                      </a:cubicBezTo>
                      <a:lnTo>
                        <a:pt x="1" y="4203"/>
                      </a:lnTo>
                      <a:cubicBezTo>
                        <a:pt x="203" y="4265"/>
                        <a:pt x="389" y="4327"/>
                        <a:pt x="575" y="4358"/>
                      </a:cubicBezTo>
                      <a:cubicBezTo>
                        <a:pt x="761" y="4389"/>
                        <a:pt x="947" y="4405"/>
                        <a:pt x="1133" y="4405"/>
                      </a:cubicBezTo>
                      <a:cubicBezTo>
                        <a:pt x="1660" y="4405"/>
                        <a:pt x="2079" y="4296"/>
                        <a:pt x="2358" y="4064"/>
                      </a:cubicBezTo>
                      <a:cubicBezTo>
                        <a:pt x="2653" y="3831"/>
                        <a:pt x="2793" y="3505"/>
                        <a:pt x="2793" y="3087"/>
                      </a:cubicBezTo>
                      <a:cubicBezTo>
                        <a:pt x="2793" y="2823"/>
                        <a:pt x="2715" y="2590"/>
                        <a:pt x="2560" y="2404"/>
                      </a:cubicBezTo>
                      <a:cubicBezTo>
                        <a:pt x="2405" y="2218"/>
                        <a:pt x="2188" y="2094"/>
                        <a:pt x="1924" y="2032"/>
                      </a:cubicBezTo>
                      <a:cubicBezTo>
                        <a:pt x="2172" y="1970"/>
                        <a:pt x="2358" y="1861"/>
                        <a:pt x="2498" y="1706"/>
                      </a:cubicBezTo>
                      <a:cubicBezTo>
                        <a:pt x="2622" y="1536"/>
                        <a:pt x="2700" y="1334"/>
                        <a:pt x="2700" y="1101"/>
                      </a:cubicBezTo>
                      <a:cubicBezTo>
                        <a:pt x="2700" y="760"/>
                        <a:pt x="2575" y="497"/>
                        <a:pt x="2312" y="295"/>
                      </a:cubicBezTo>
                      <a:cubicBezTo>
                        <a:pt x="2064" y="93"/>
                        <a:pt x="1707" y="0"/>
                        <a:pt x="1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7;p65">
                  <a:extLst>
                    <a:ext uri="{FF2B5EF4-FFF2-40B4-BE49-F238E27FC236}">
                      <a16:creationId xmlns:a16="http://schemas.microsoft.com/office/drawing/2014/main" id="{B58A0AC5-86FC-4948-8422-4A47D169AE7C}"/>
                    </a:ext>
                  </a:extLst>
                </p:cNvPr>
                <p:cNvSpPr/>
                <p:nvPr/>
              </p:nvSpPr>
              <p:spPr>
                <a:xfrm>
                  <a:off x="6836431" y="3251280"/>
                  <a:ext cx="56745" cy="83455"/>
                </a:xfrm>
                <a:custGeom>
                  <a:avLst/>
                  <a:gdLst/>
                  <a:ahLst/>
                  <a:cxnLst/>
                  <a:rect l="l" t="t" r="r" b="b"/>
                  <a:pathLst>
                    <a:path w="2762" h="4328" extrusionOk="0">
                      <a:moveTo>
                        <a:pt x="187" y="1"/>
                      </a:moveTo>
                      <a:lnTo>
                        <a:pt x="187" y="2141"/>
                      </a:lnTo>
                      <a:cubicBezTo>
                        <a:pt x="342" y="2064"/>
                        <a:pt x="497" y="2002"/>
                        <a:pt x="652" y="1970"/>
                      </a:cubicBezTo>
                      <a:cubicBezTo>
                        <a:pt x="807" y="1939"/>
                        <a:pt x="962" y="1924"/>
                        <a:pt x="1117" y="1924"/>
                      </a:cubicBezTo>
                      <a:cubicBezTo>
                        <a:pt x="1443" y="1924"/>
                        <a:pt x="1707" y="2017"/>
                        <a:pt x="1893" y="2188"/>
                      </a:cubicBezTo>
                      <a:cubicBezTo>
                        <a:pt x="2094" y="2358"/>
                        <a:pt x="2188" y="2591"/>
                        <a:pt x="2188" y="2886"/>
                      </a:cubicBezTo>
                      <a:cubicBezTo>
                        <a:pt x="2188" y="3180"/>
                        <a:pt x="2094" y="3413"/>
                        <a:pt x="1893" y="3583"/>
                      </a:cubicBezTo>
                      <a:cubicBezTo>
                        <a:pt x="1707" y="3770"/>
                        <a:pt x="1443" y="3847"/>
                        <a:pt x="1117" y="3847"/>
                      </a:cubicBezTo>
                      <a:cubicBezTo>
                        <a:pt x="916" y="3847"/>
                        <a:pt x="714" y="3832"/>
                        <a:pt x="544" y="3785"/>
                      </a:cubicBezTo>
                      <a:cubicBezTo>
                        <a:pt x="357" y="3739"/>
                        <a:pt x="171" y="3661"/>
                        <a:pt x="1" y="3568"/>
                      </a:cubicBezTo>
                      <a:lnTo>
                        <a:pt x="1" y="4157"/>
                      </a:lnTo>
                      <a:cubicBezTo>
                        <a:pt x="202" y="4219"/>
                        <a:pt x="388" y="4266"/>
                        <a:pt x="575" y="4281"/>
                      </a:cubicBezTo>
                      <a:cubicBezTo>
                        <a:pt x="761" y="4312"/>
                        <a:pt x="947" y="4328"/>
                        <a:pt x="1133" y="4328"/>
                      </a:cubicBezTo>
                      <a:cubicBezTo>
                        <a:pt x="1645" y="4328"/>
                        <a:pt x="2048" y="4204"/>
                        <a:pt x="2327" y="3956"/>
                      </a:cubicBezTo>
                      <a:cubicBezTo>
                        <a:pt x="2622" y="3708"/>
                        <a:pt x="2761" y="3351"/>
                        <a:pt x="2761" y="2886"/>
                      </a:cubicBezTo>
                      <a:cubicBezTo>
                        <a:pt x="2761" y="2436"/>
                        <a:pt x="2622" y="2095"/>
                        <a:pt x="2343" y="1831"/>
                      </a:cubicBezTo>
                      <a:cubicBezTo>
                        <a:pt x="2063" y="1567"/>
                        <a:pt x="1691" y="1443"/>
                        <a:pt x="1210" y="1443"/>
                      </a:cubicBezTo>
                      <a:cubicBezTo>
                        <a:pt x="1133" y="1443"/>
                        <a:pt x="1040" y="1443"/>
                        <a:pt x="962" y="1459"/>
                      </a:cubicBezTo>
                      <a:cubicBezTo>
                        <a:pt x="885" y="1474"/>
                        <a:pt x="792" y="1490"/>
                        <a:pt x="714" y="1521"/>
                      </a:cubicBezTo>
                      <a:lnTo>
                        <a:pt x="714" y="482"/>
                      </a:lnTo>
                      <a:lnTo>
                        <a:pt x="2451" y="482"/>
                      </a:lnTo>
                      <a:lnTo>
                        <a:pt x="2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178;p65">
                <a:extLst>
                  <a:ext uri="{FF2B5EF4-FFF2-40B4-BE49-F238E27FC236}">
                    <a16:creationId xmlns:a16="http://schemas.microsoft.com/office/drawing/2014/main" id="{3BD496BD-A633-4D38-8EBC-6079E05C2A1B}"/>
                  </a:ext>
                </a:extLst>
              </p:cNvPr>
              <p:cNvSpPr/>
              <p:nvPr/>
            </p:nvSpPr>
            <p:spPr>
              <a:xfrm>
                <a:off x="6372212" y="3227071"/>
                <a:ext cx="114367" cy="135562"/>
              </a:xfrm>
              <a:custGeom>
                <a:avLst/>
                <a:gdLst/>
                <a:ahLst/>
                <a:cxnLst/>
                <a:rect l="l" t="t" r="r" b="b"/>
                <a:pathLst>
                  <a:path w="3599" h="4546" extrusionOk="0">
                    <a:moveTo>
                      <a:pt x="1784" y="1024"/>
                    </a:moveTo>
                    <a:cubicBezTo>
                      <a:pt x="2202" y="1024"/>
                      <a:pt x="2544" y="1350"/>
                      <a:pt x="2544" y="1784"/>
                    </a:cubicBezTo>
                    <a:cubicBezTo>
                      <a:pt x="2544" y="2203"/>
                      <a:pt x="2218" y="2529"/>
                      <a:pt x="1784" y="2529"/>
                    </a:cubicBezTo>
                    <a:cubicBezTo>
                      <a:pt x="1380" y="2529"/>
                      <a:pt x="1039" y="2203"/>
                      <a:pt x="1039" y="1784"/>
                    </a:cubicBezTo>
                    <a:cubicBezTo>
                      <a:pt x="1039" y="1366"/>
                      <a:pt x="1365" y="1024"/>
                      <a:pt x="1784" y="1024"/>
                    </a:cubicBezTo>
                    <a:close/>
                    <a:moveTo>
                      <a:pt x="1784" y="1"/>
                    </a:moveTo>
                    <a:cubicBezTo>
                      <a:pt x="807" y="1"/>
                      <a:pt x="0" y="792"/>
                      <a:pt x="0" y="1784"/>
                    </a:cubicBezTo>
                    <a:cubicBezTo>
                      <a:pt x="0" y="3413"/>
                      <a:pt x="1784" y="4545"/>
                      <a:pt x="1784" y="4545"/>
                    </a:cubicBezTo>
                    <a:cubicBezTo>
                      <a:pt x="1784" y="4545"/>
                      <a:pt x="3567" y="3335"/>
                      <a:pt x="3567" y="1784"/>
                    </a:cubicBezTo>
                    <a:cubicBezTo>
                      <a:pt x="3598" y="792"/>
                      <a:pt x="2776" y="1"/>
                      <a:pt x="1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9;p65">
                <a:extLst>
                  <a:ext uri="{FF2B5EF4-FFF2-40B4-BE49-F238E27FC236}">
                    <a16:creationId xmlns:a16="http://schemas.microsoft.com/office/drawing/2014/main" id="{2D082B66-44BE-4B1A-B987-1F7839038B84}"/>
                  </a:ext>
                </a:extLst>
              </p:cNvPr>
              <p:cNvSpPr/>
              <p:nvPr/>
            </p:nvSpPr>
            <p:spPr>
              <a:xfrm>
                <a:off x="6211043" y="3492095"/>
                <a:ext cx="51766" cy="48607"/>
              </a:xfrm>
              <a:custGeom>
                <a:avLst/>
                <a:gdLst/>
                <a:ahLst/>
                <a:cxnLst/>
                <a:rect l="l" t="t" r="r" b="b"/>
                <a:pathLst>
                  <a:path w="1629" h="1630" extrusionOk="0">
                    <a:moveTo>
                      <a:pt x="807" y="1"/>
                    </a:moveTo>
                    <a:cubicBezTo>
                      <a:pt x="357" y="1"/>
                      <a:pt x="0" y="373"/>
                      <a:pt x="0" y="823"/>
                    </a:cubicBezTo>
                    <a:cubicBezTo>
                      <a:pt x="0" y="1273"/>
                      <a:pt x="342" y="1629"/>
                      <a:pt x="807" y="1629"/>
                    </a:cubicBezTo>
                    <a:cubicBezTo>
                      <a:pt x="1257" y="1629"/>
                      <a:pt x="1629" y="1273"/>
                      <a:pt x="1629" y="823"/>
                    </a:cubicBezTo>
                    <a:cubicBezTo>
                      <a:pt x="1629" y="373"/>
                      <a:pt x="1257"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0;p65">
                <a:extLst>
                  <a:ext uri="{FF2B5EF4-FFF2-40B4-BE49-F238E27FC236}">
                    <a16:creationId xmlns:a16="http://schemas.microsoft.com/office/drawing/2014/main" id="{42E7B74D-11AA-4C7C-8107-7B6ADEBFA8BA}"/>
                  </a:ext>
                </a:extLst>
              </p:cNvPr>
              <p:cNvSpPr/>
              <p:nvPr/>
            </p:nvSpPr>
            <p:spPr>
              <a:xfrm>
                <a:off x="6211043" y="3270103"/>
                <a:ext cx="51766" cy="48636"/>
              </a:xfrm>
              <a:custGeom>
                <a:avLst/>
                <a:gdLst/>
                <a:ahLst/>
                <a:cxnLst/>
                <a:rect l="l" t="t" r="r" b="b"/>
                <a:pathLst>
                  <a:path w="1629" h="1631" extrusionOk="0">
                    <a:moveTo>
                      <a:pt x="807" y="0"/>
                    </a:moveTo>
                    <a:cubicBezTo>
                      <a:pt x="357" y="0"/>
                      <a:pt x="0" y="372"/>
                      <a:pt x="0" y="822"/>
                    </a:cubicBezTo>
                    <a:cubicBezTo>
                      <a:pt x="0" y="1269"/>
                      <a:pt x="315" y="1630"/>
                      <a:pt x="753" y="1630"/>
                    </a:cubicBezTo>
                    <a:cubicBezTo>
                      <a:pt x="771" y="1630"/>
                      <a:pt x="789" y="1630"/>
                      <a:pt x="807" y="1629"/>
                    </a:cubicBezTo>
                    <a:cubicBezTo>
                      <a:pt x="1257" y="1629"/>
                      <a:pt x="1629" y="1272"/>
                      <a:pt x="1629" y="822"/>
                    </a:cubicBezTo>
                    <a:cubicBezTo>
                      <a:pt x="1629" y="372"/>
                      <a:pt x="1257"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1;p65">
                <a:extLst>
                  <a:ext uri="{FF2B5EF4-FFF2-40B4-BE49-F238E27FC236}">
                    <a16:creationId xmlns:a16="http://schemas.microsoft.com/office/drawing/2014/main" id="{72DAF08E-F181-4385-A081-9CBB2ABA1E9D}"/>
                  </a:ext>
                </a:extLst>
              </p:cNvPr>
              <p:cNvSpPr/>
              <p:nvPr/>
            </p:nvSpPr>
            <p:spPr>
              <a:xfrm>
                <a:off x="6016382" y="3721065"/>
                <a:ext cx="46840" cy="43955"/>
              </a:xfrm>
              <a:custGeom>
                <a:avLst/>
                <a:gdLst/>
                <a:ahLst/>
                <a:cxnLst/>
                <a:rect l="l" t="t" r="r" b="b"/>
                <a:pathLst>
                  <a:path w="1474" h="1474" extrusionOk="0">
                    <a:moveTo>
                      <a:pt x="729" y="0"/>
                    </a:moveTo>
                    <a:cubicBezTo>
                      <a:pt x="326" y="0"/>
                      <a:pt x="0" y="341"/>
                      <a:pt x="0" y="744"/>
                    </a:cubicBezTo>
                    <a:cubicBezTo>
                      <a:pt x="0" y="1148"/>
                      <a:pt x="326" y="1473"/>
                      <a:pt x="729" y="1473"/>
                    </a:cubicBezTo>
                    <a:cubicBezTo>
                      <a:pt x="1148" y="1473"/>
                      <a:pt x="1474" y="1148"/>
                      <a:pt x="1474" y="744"/>
                    </a:cubicBezTo>
                    <a:cubicBezTo>
                      <a:pt x="1474" y="357"/>
                      <a:pt x="1148" y="31"/>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2;p65">
                <a:extLst>
                  <a:ext uri="{FF2B5EF4-FFF2-40B4-BE49-F238E27FC236}">
                    <a16:creationId xmlns:a16="http://schemas.microsoft.com/office/drawing/2014/main" id="{3CDE9F30-6119-4AB7-AE88-4AE263E25E92}"/>
                  </a:ext>
                </a:extLst>
              </p:cNvPr>
              <p:cNvSpPr/>
              <p:nvPr/>
            </p:nvSpPr>
            <p:spPr>
              <a:xfrm>
                <a:off x="6100144" y="3721065"/>
                <a:ext cx="46872" cy="43955"/>
              </a:xfrm>
              <a:custGeom>
                <a:avLst/>
                <a:gdLst/>
                <a:ahLst/>
                <a:cxnLst/>
                <a:rect l="l" t="t" r="r" b="b"/>
                <a:pathLst>
                  <a:path w="1475" h="1474" extrusionOk="0">
                    <a:moveTo>
                      <a:pt x="730" y="0"/>
                    </a:moveTo>
                    <a:cubicBezTo>
                      <a:pt x="326" y="0"/>
                      <a:pt x="1" y="341"/>
                      <a:pt x="1" y="744"/>
                    </a:cubicBezTo>
                    <a:cubicBezTo>
                      <a:pt x="1" y="1148"/>
                      <a:pt x="326" y="1473"/>
                      <a:pt x="730" y="1473"/>
                    </a:cubicBezTo>
                    <a:cubicBezTo>
                      <a:pt x="1148" y="1473"/>
                      <a:pt x="1474" y="1148"/>
                      <a:pt x="1474" y="744"/>
                    </a:cubicBezTo>
                    <a:cubicBezTo>
                      <a:pt x="1474" y="357"/>
                      <a:pt x="1148" y="31"/>
                      <a:pt x="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3;p65">
                <a:extLst>
                  <a:ext uri="{FF2B5EF4-FFF2-40B4-BE49-F238E27FC236}">
                    <a16:creationId xmlns:a16="http://schemas.microsoft.com/office/drawing/2014/main" id="{90FAB5F0-4666-4D6B-B99C-80DD19CAD6B6}"/>
                  </a:ext>
                </a:extLst>
              </p:cNvPr>
              <p:cNvSpPr/>
              <p:nvPr/>
            </p:nvSpPr>
            <p:spPr>
              <a:xfrm>
                <a:off x="6184415" y="3721065"/>
                <a:ext cx="46872" cy="43955"/>
              </a:xfrm>
              <a:custGeom>
                <a:avLst/>
                <a:gdLst/>
                <a:ahLst/>
                <a:cxnLst/>
                <a:rect l="l" t="t" r="r" b="b"/>
                <a:pathLst>
                  <a:path w="1475" h="1474" extrusionOk="0">
                    <a:moveTo>
                      <a:pt x="745" y="0"/>
                    </a:moveTo>
                    <a:cubicBezTo>
                      <a:pt x="327" y="0"/>
                      <a:pt x="1" y="341"/>
                      <a:pt x="1" y="744"/>
                    </a:cubicBezTo>
                    <a:cubicBezTo>
                      <a:pt x="1" y="1148"/>
                      <a:pt x="327" y="1473"/>
                      <a:pt x="745" y="1473"/>
                    </a:cubicBezTo>
                    <a:cubicBezTo>
                      <a:pt x="1149" y="1473"/>
                      <a:pt x="1474" y="1148"/>
                      <a:pt x="1474" y="744"/>
                    </a:cubicBezTo>
                    <a:cubicBezTo>
                      <a:pt x="1474" y="357"/>
                      <a:pt x="1149" y="31"/>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4;p65">
                <a:extLst>
                  <a:ext uri="{FF2B5EF4-FFF2-40B4-BE49-F238E27FC236}">
                    <a16:creationId xmlns:a16="http://schemas.microsoft.com/office/drawing/2014/main" id="{1712BBAA-65CF-43C1-B449-5F1B41F84DBA}"/>
                  </a:ext>
                </a:extLst>
              </p:cNvPr>
              <p:cNvSpPr/>
              <p:nvPr/>
            </p:nvSpPr>
            <p:spPr>
              <a:xfrm>
                <a:off x="6268209" y="3721065"/>
                <a:ext cx="46840" cy="43955"/>
              </a:xfrm>
              <a:custGeom>
                <a:avLst/>
                <a:gdLst/>
                <a:ahLst/>
                <a:cxnLst/>
                <a:rect l="l" t="t" r="r" b="b"/>
                <a:pathLst>
                  <a:path w="1474" h="1474" extrusionOk="0">
                    <a:moveTo>
                      <a:pt x="745" y="0"/>
                    </a:moveTo>
                    <a:cubicBezTo>
                      <a:pt x="326" y="0"/>
                      <a:pt x="1" y="341"/>
                      <a:pt x="1" y="744"/>
                    </a:cubicBezTo>
                    <a:cubicBezTo>
                      <a:pt x="1" y="1148"/>
                      <a:pt x="326" y="1473"/>
                      <a:pt x="745" y="1473"/>
                    </a:cubicBezTo>
                    <a:cubicBezTo>
                      <a:pt x="1148" y="1473"/>
                      <a:pt x="1474" y="1148"/>
                      <a:pt x="1474" y="744"/>
                    </a:cubicBezTo>
                    <a:cubicBezTo>
                      <a:pt x="1474" y="357"/>
                      <a:pt x="1148" y="31"/>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5;p65">
                <a:extLst>
                  <a:ext uri="{FF2B5EF4-FFF2-40B4-BE49-F238E27FC236}">
                    <a16:creationId xmlns:a16="http://schemas.microsoft.com/office/drawing/2014/main" id="{1529D29C-EDDA-4260-9A49-D806CA856B4A}"/>
                  </a:ext>
                </a:extLst>
              </p:cNvPr>
              <p:cNvSpPr/>
              <p:nvPr/>
            </p:nvSpPr>
            <p:spPr>
              <a:xfrm>
                <a:off x="6352003" y="3721065"/>
                <a:ext cx="46840" cy="43955"/>
              </a:xfrm>
              <a:custGeom>
                <a:avLst/>
                <a:gdLst/>
                <a:ahLst/>
                <a:cxnLst/>
                <a:rect l="l" t="t" r="r" b="b"/>
                <a:pathLst>
                  <a:path w="1474" h="1474" extrusionOk="0">
                    <a:moveTo>
                      <a:pt x="745" y="0"/>
                    </a:moveTo>
                    <a:cubicBezTo>
                      <a:pt x="326" y="0"/>
                      <a:pt x="0" y="341"/>
                      <a:pt x="0" y="744"/>
                    </a:cubicBezTo>
                    <a:cubicBezTo>
                      <a:pt x="0" y="1148"/>
                      <a:pt x="326" y="1473"/>
                      <a:pt x="745" y="1473"/>
                    </a:cubicBezTo>
                    <a:cubicBezTo>
                      <a:pt x="1148" y="1473"/>
                      <a:pt x="1474" y="1148"/>
                      <a:pt x="1474" y="744"/>
                    </a:cubicBezTo>
                    <a:cubicBezTo>
                      <a:pt x="1474" y="357"/>
                      <a:pt x="1148" y="31"/>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6;p65">
                <a:extLst>
                  <a:ext uri="{FF2B5EF4-FFF2-40B4-BE49-F238E27FC236}">
                    <a16:creationId xmlns:a16="http://schemas.microsoft.com/office/drawing/2014/main" id="{6E61A46E-EF93-4970-B5DE-F76A28344615}"/>
                  </a:ext>
                </a:extLst>
              </p:cNvPr>
              <p:cNvSpPr/>
              <p:nvPr/>
            </p:nvSpPr>
            <p:spPr>
              <a:xfrm>
                <a:off x="5425513" y="1824013"/>
                <a:ext cx="1627867" cy="2074652"/>
              </a:xfrm>
              <a:custGeom>
                <a:avLst/>
                <a:gdLst/>
                <a:ahLst/>
                <a:cxnLst/>
                <a:rect l="l" t="t" r="r" b="b"/>
                <a:pathLst>
                  <a:path w="52780" h="67266" extrusionOk="0">
                    <a:moveTo>
                      <a:pt x="44683" y="2311"/>
                    </a:moveTo>
                    <a:cubicBezTo>
                      <a:pt x="47847" y="2311"/>
                      <a:pt x="50453" y="4917"/>
                      <a:pt x="50453" y="8065"/>
                    </a:cubicBezTo>
                    <a:lnTo>
                      <a:pt x="50453" y="59200"/>
                    </a:lnTo>
                    <a:cubicBezTo>
                      <a:pt x="50453" y="62349"/>
                      <a:pt x="47847" y="64954"/>
                      <a:pt x="44683" y="64954"/>
                    </a:cubicBezTo>
                    <a:lnTo>
                      <a:pt x="8065" y="64954"/>
                    </a:lnTo>
                    <a:cubicBezTo>
                      <a:pt x="4901" y="64954"/>
                      <a:pt x="2311" y="62349"/>
                      <a:pt x="2311" y="59200"/>
                    </a:cubicBezTo>
                    <a:lnTo>
                      <a:pt x="2311" y="8065"/>
                    </a:lnTo>
                    <a:cubicBezTo>
                      <a:pt x="2311" y="4917"/>
                      <a:pt x="4901" y="2311"/>
                      <a:pt x="8065" y="2311"/>
                    </a:cubicBezTo>
                    <a:close/>
                    <a:moveTo>
                      <a:pt x="8065" y="0"/>
                    </a:moveTo>
                    <a:cubicBezTo>
                      <a:pt x="3629" y="0"/>
                      <a:pt x="0" y="3629"/>
                      <a:pt x="0" y="8065"/>
                    </a:cubicBezTo>
                    <a:lnTo>
                      <a:pt x="0" y="59200"/>
                    </a:lnTo>
                    <a:cubicBezTo>
                      <a:pt x="0" y="63636"/>
                      <a:pt x="3629" y="67265"/>
                      <a:pt x="8065" y="67265"/>
                    </a:cubicBezTo>
                    <a:lnTo>
                      <a:pt x="44683" y="67265"/>
                    </a:lnTo>
                    <a:cubicBezTo>
                      <a:pt x="49119" y="67265"/>
                      <a:pt x="52748" y="63636"/>
                      <a:pt x="52748" y="59200"/>
                    </a:cubicBezTo>
                    <a:lnTo>
                      <a:pt x="52748" y="8065"/>
                    </a:lnTo>
                    <a:cubicBezTo>
                      <a:pt x="52779" y="3629"/>
                      <a:pt x="49150" y="0"/>
                      <a:pt x="44683" y="0"/>
                    </a:cubicBezTo>
                    <a:close/>
                  </a:path>
                </a:pathLst>
              </a:custGeom>
              <a:solidFill>
                <a:srgbClr val="356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7;p65">
                <a:extLst>
                  <a:ext uri="{FF2B5EF4-FFF2-40B4-BE49-F238E27FC236}">
                    <a16:creationId xmlns:a16="http://schemas.microsoft.com/office/drawing/2014/main" id="{AF0EE58F-1675-46B1-A71E-0E57E5669B0C}"/>
                  </a:ext>
                </a:extLst>
              </p:cNvPr>
              <p:cNvSpPr/>
              <p:nvPr/>
            </p:nvSpPr>
            <p:spPr>
              <a:xfrm>
                <a:off x="5845097" y="2300030"/>
                <a:ext cx="783665" cy="735868"/>
              </a:xfrm>
              <a:custGeom>
                <a:avLst/>
                <a:gdLst/>
                <a:ahLst/>
                <a:cxnLst/>
                <a:rect l="l" t="t" r="r" b="b"/>
                <a:pathLst>
                  <a:path w="24661" h="24677" fill="none" extrusionOk="0">
                    <a:moveTo>
                      <a:pt x="0" y="12330"/>
                    </a:moveTo>
                    <a:cubicBezTo>
                      <a:pt x="0" y="5522"/>
                      <a:pt x="5522" y="0"/>
                      <a:pt x="12330" y="0"/>
                    </a:cubicBezTo>
                    <a:cubicBezTo>
                      <a:pt x="19139" y="0"/>
                      <a:pt x="24660" y="5522"/>
                      <a:pt x="24660" y="12330"/>
                    </a:cubicBezTo>
                    <a:cubicBezTo>
                      <a:pt x="24660" y="19139"/>
                      <a:pt x="19139" y="24661"/>
                      <a:pt x="12330" y="24661"/>
                    </a:cubicBezTo>
                    <a:cubicBezTo>
                      <a:pt x="5506" y="24676"/>
                      <a:pt x="0" y="19155"/>
                      <a:pt x="0" y="12330"/>
                    </a:cubicBezTo>
                    <a:close/>
                  </a:path>
                </a:pathLst>
              </a:custGeom>
              <a:noFill/>
              <a:ln w="4275" cap="flat" cmpd="sng">
                <a:solidFill>
                  <a:schemeClr val="lt2"/>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8;p65">
                <a:extLst>
                  <a:ext uri="{FF2B5EF4-FFF2-40B4-BE49-F238E27FC236}">
                    <a16:creationId xmlns:a16="http://schemas.microsoft.com/office/drawing/2014/main" id="{574B8B54-2232-4A88-BA74-0C95DA1A7DED}"/>
                  </a:ext>
                </a:extLst>
              </p:cNvPr>
              <p:cNvSpPr/>
              <p:nvPr/>
            </p:nvSpPr>
            <p:spPr>
              <a:xfrm>
                <a:off x="5991458" y="2557181"/>
                <a:ext cx="452956" cy="337205"/>
              </a:xfrm>
              <a:custGeom>
                <a:avLst/>
                <a:gdLst/>
                <a:ahLst/>
                <a:cxnLst/>
                <a:rect l="l" t="t" r="r" b="b"/>
                <a:pathLst>
                  <a:path w="14254" h="11308" extrusionOk="0">
                    <a:moveTo>
                      <a:pt x="6189" y="1"/>
                    </a:moveTo>
                    <a:cubicBezTo>
                      <a:pt x="6173" y="1"/>
                      <a:pt x="6173" y="1"/>
                      <a:pt x="6158" y="32"/>
                    </a:cubicBezTo>
                    <a:lnTo>
                      <a:pt x="3831" y="2234"/>
                    </a:lnTo>
                    <a:cubicBezTo>
                      <a:pt x="3645" y="2389"/>
                      <a:pt x="3645" y="2668"/>
                      <a:pt x="3800" y="2854"/>
                    </a:cubicBezTo>
                    <a:cubicBezTo>
                      <a:pt x="3909" y="2947"/>
                      <a:pt x="4017" y="3010"/>
                      <a:pt x="4142" y="3010"/>
                    </a:cubicBezTo>
                    <a:cubicBezTo>
                      <a:pt x="4266" y="3010"/>
                      <a:pt x="4390" y="2932"/>
                      <a:pt x="4452" y="2854"/>
                    </a:cubicBezTo>
                    <a:lnTo>
                      <a:pt x="6204" y="978"/>
                    </a:lnTo>
                    <a:cubicBezTo>
                      <a:pt x="6251" y="931"/>
                      <a:pt x="6313" y="916"/>
                      <a:pt x="6344" y="916"/>
                    </a:cubicBezTo>
                    <a:lnTo>
                      <a:pt x="7647" y="916"/>
                    </a:lnTo>
                    <a:cubicBezTo>
                      <a:pt x="7709" y="916"/>
                      <a:pt x="7802" y="962"/>
                      <a:pt x="7817" y="1040"/>
                    </a:cubicBezTo>
                    <a:cubicBezTo>
                      <a:pt x="7833" y="1133"/>
                      <a:pt x="7833" y="1210"/>
                      <a:pt x="7786" y="1272"/>
                    </a:cubicBezTo>
                    <a:lnTo>
                      <a:pt x="3366" y="6189"/>
                    </a:lnTo>
                    <a:cubicBezTo>
                      <a:pt x="3335" y="6205"/>
                      <a:pt x="3320" y="6205"/>
                      <a:pt x="3304" y="6205"/>
                    </a:cubicBezTo>
                    <a:cubicBezTo>
                      <a:pt x="3257" y="6236"/>
                      <a:pt x="3242" y="6236"/>
                      <a:pt x="3211" y="6236"/>
                    </a:cubicBezTo>
                    <a:lnTo>
                      <a:pt x="652" y="6236"/>
                    </a:lnTo>
                    <a:cubicBezTo>
                      <a:pt x="280" y="6236"/>
                      <a:pt x="0" y="6484"/>
                      <a:pt x="0" y="6794"/>
                    </a:cubicBezTo>
                    <a:cubicBezTo>
                      <a:pt x="0" y="6949"/>
                      <a:pt x="62" y="7089"/>
                      <a:pt x="156" y="7213"/>
                    </a:cubicBezTo>
                    <a:cubicBezTo>
                      <a:pt x="280" y="7337"/>
                      <a:pt x="419" y="7399"/>
                      <a:pt x="590" y="7399"/>
                    </a:cubicBezTo>
                    <a:lnTo>
                      <a:pt x="4142" y="7399"/>
                    </a:lnTo>
                    <a:cubicBezTo>
                      <a:pt x="4157" y="7399"/>
                      <a:pt x="4157" y="7399"/>
                      <a:pt x="4173" y="7368"/>
                    </a:cubicBezTo>
                    <a:lnTo>
                      <a:pt x="6173" y="5258"/>
                    </a:lnTo>
                    <a:cubicBezTo>
                      <a:pt x="6189" y="5243"/>
                      <a:pt x="6235" y="5227"/>
                      <a:pt x="6313" y="5227"/>
                    </a:cubicBezTo>
                    <a:cubicBezTo>
                      <a:pt x="6359" y="5227"/>
                      <a:pt x="6406" y="5243"/>
                      <a:pt x="6437" y="5274"/>
                    </a:cubicBezTo>
                    <a:lnTo>
                      <a:pt x="8283" y="7197"/>
                    </a:lnTo>
                    <a:cubicBezTo>
                      <a:pt x="8314" y="7244"/>
                      <a:pt x="8345" y="7290"/>
                      <a:pt x="8345" y="7352"/>
                    </a:cubicBezTo>
                    <a:lnTo>
                      <a:pt x="7833" y="10532"/>
                    </a:lnTo>
                    <a:cubicBezTo>
                      <a:pt x="7786" y="10857"/>
                      <a:pt x="7895" y="11137"/>
                      <a:pt x="8143" y="11245"/>
                    </a:cubicBezTo>
                    <a:cubicBezTo>
                      <a:pt x="8221" y="11292"/>
                      <a:pt x="8298" y="11307"/>
                      <a:pt x="8376" y="11307"/>
                    </a:cubicBezTo>
                    <a:cubicBezTo>
                      <a:pt x="8453" y="11307"/>
                      <a:pt x="8562" y="11292"/>
                      <a:pt x="8732" y="11245"/>
                    </a:cubicBezTo>
                    <a:cubicBezTo>
                      <a:pt x="8856" y="11168"/>
                      <a:pt x="8981" y="11028"/>
                      <a:pt x="9043" y="10873"/>
                    </a:cubicBezTo>
                    <a:lnTo>
                      <a:pt x="9818" y="6685"/>
                    </a:lnTo>
                    <a:cubicBezTo>
                      <a:pt x="9818" y="6670"/>
                      <a:pt x="9818" y="6654"/>
                      <a:pt x="9787" y="6639"/>
                    </a:cubicBezTo>
                    <a:lnTo>
                      <a:pt x="7538" y="4405"/>
                    </a:lnTo>
                    <a:cubicBezTo>
                      <a:pt x="7492" y="4328"/>
                      <a:pt x="7461" y="4281"/>
                      <a:pt x="7461" y="4235"/>
                    </a:cubicBezTo>
                    <a:cubicBezTo>
                      <a:pt x="7461" y="4173"/>
                      <a:pt x="7492" y="4142"/>
                      <a:pt x="7523" y="4095"/>
                    </a:cubicBezTo>
                    <a:lnTo>
                      <a:pt x="9601" y="2001"/>
                    </a:lnTo>
                    <a:cubicBezTo>
                      <a:pt x="9632" y="1970"/>
                      <a:pt x="9678" y="1939"/>
                      <a:pt x="9740" y="1939"/>
                    </a:cubicBezTo>
                    <a:cubicBezTo>
                      <a:pt x="9771" y="1939"/>
                      <a:pt x="9834" y="1955"/>
                      <a:pt x="9865" y="2001"/>
                    </a:cubicBezTo>
                    <a:lnTo>
                      <a:pt x="11245" y="3382"/>
                    </a:lnTo>
                    <a:cubicBezTo>
                      <a:pt x="11322" y="3459"/>
                      <a:pt x="11416" y="3490"/>
                      <a:pt x="11540" y="3490"/>
                    </a:cubicBezTo>
                    <a:cubicBezTo>
                      <a:pt x="11664" y="3490"/>
                      <a:pt x="11757" y="3459"/>
                      <a:pt x="11850" y="3382"/>
                    </a:cubicBezTo>
                    <a:lnTo>
                      <a:pt x="14099" y="1133"/>
                    </a:lnTo>
                    <a:cubicBezTo>
                      <a:pt x="14254" y="978"/>
                      <a:pt x="14254" y="699"/>
                      <a:pt x="14083" y="528"/>
                    </a:cubicBezTo>
                    <a:cubicBezTo>
                      <a:pt x="14006" y="450"/>
                      <a:pt x="13882" y="404"/>
                      <a:pt x="13773" y="404"/>
                    </a:cubicBezTo>
                    <a:cubicBezTo>
                      <a:pt x="13633" y="404"/>
                      <a:pt x="13540" y="450"/>
                      <a:pt x="13463" y="528"/>
                    </a:cubicBezTo>
                    <a:lnTo>
                      <a:pt x="12098" y="1908"/>
                    </a:lnTo>
                    <a:cubicBezTo>
                      <a:pt x="11989" y="2017"/>
                      <a:pt x="11803" y="2094"/>
                      <a:pt x="11633" y="2094"/>
                    </a:cubicBezTo>
                    <a:cubicBezTo>
                      <a:pt x="11462" y="2094"/>
                      <a:pt x="11307" y="2048"/>
                      <a:pt x="11198" y="1924"/>
                    </a:cubicBezTo>
                    <a:lnTo>
                      <a:pt x="9291" y="156"/>
                    </a:lnTo>
                    <a:cubicBezTo>
                      <a:pt x="9213" y="63"/>
                      <a:pt x="9058" y="1"/>
                      <a:pt x="8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9;p65">
                <a:extLst>
                  <a:ext uri="{FF2B5EF4-FFF2-40B4-BE49-F238E27FC236}">
                    <a16:creationId xmlns:a16="http://schemas.microsoft.com/office/drawing/2014/main" id="{971EACC2-6000-4459-BBAF-ADECC9EC6EF6}"/>
                  </a:ext>
                </a:extLst>
              </p:cNvPr>
              <p:cNvSpPr/>
              <p:nvPr/>
            </p:nvSpPr>
            <p:spPr>
              <a:xfrm>
                <a:off x="5988503" y="2556257"/>
                <a:ext cx="452162" cy="340425"/>
              </a:xfrm>
              <a:custGeom>
                <a:avLst/>
                <a:gdLst/>
                <a:ahLst/>
                <a:cxnLst/>
                <a:rect l="l" t="t" r="r" b="b"/>
                <a:pathLst>
                  <a:path w="14229" h="11416" extrusionOk="0">
                    <a:moveTo>
                      <a:pt x="14079" y="619"/>
                    </a:moveTo>
                    <a:cubicBezTo>
                      <a:pt x="14109" y="655"/>
                      <a:pt x="14134" y="695"/>
                      <a:pt x="14152" y="737"/>
                    </a:cubicBezTo>
                    <a:lnTo>
                      <a:pt x="14152" y="737"/>
                    </a:lnTo>
                    <a:cubicBezTo>
                      <a:pt x="14136" y="695"/>
                      <a:pt x="14113" y="655"/>
                      <a:pt x="14083" y="621"/>
                    </a:cubicBezTo>
                    <a:lnTo>
                      <a:pt x="14079" y="619"/>
                    </a:lnTo>
                    <a:close/>
                    <a:moveTo>
                      <a:pt x="9245" y="199"/>
                    </a:moveTo>
                    <a:lnTo>
                      <a:pt x="9245" y="199"/>
                    </a:lnTo>
                    <a:cubicBezTo>
                      <a:pt x="9245" y="200"/>
                      <a:pt x="9244" y="201"/>
                      <a:pt x="9244" y="202"/>
                    </a:cubicBezTo>
                    <a:lnTo>
                      <a:pt x="11152" y="1970"/>
                    </a:lnTo>
                    <a:cubicBezTo>
                      <a:pt x="11173" y="1988"/>
                      <a:pt x="11195" y="2005"/>
                      <a:pt x="11218" y="2021"/>
                    </a:cubicBezTo>
                    <a:lnTo>
                      <a:pt x="11218" y="2021"/>
                    </a:lnTo>
                    <a:cubicBezTo>
                      <a:pt x="11217" y="2019"/>
                      <a:pt x="11215" y="2018"/>
                      <a:pt x="11214" y="2017"/>
                    </a:cubicBezTo>
                    <a:lnTo>
                      <a:pt x="9306" y="249"/>
                    </a:lnTo>
                    <a:cubicBezTo>
                      <a:pt x="9289" y="231"/>
                      <a:pt x="9268" y="214"/>
                      <a:pt x="9245" y="199"/>
                    </a:cubicBezTo>
                    <a:close/>
                    <a:moveTo>
                      <a:pt x="13695" y="435"/>
                    </a:moveTo>
                    <a:cubicBezTo>
                      <a:pt x="13556" y="435"/>
                      <a:pt x="13432" y="497"/>
                      <a:pt x="13339" y="575"/>
                    </a:cubicBezTo>
                    <a:lnTo>
                      <a:pt x="11989" y="1955"/>
                    </a:lnTo>
                    <a:cubicBezTo>
                      <a:pt x="11865" y="2063"/>
                      <a:pt x="11710" y="2125"/>
                      <a:pt x="11555" y="2125"/>
                    </a:cubicBezTo>
                    <a:cubicBezTo>
                      <a:pt x="11430" y="2125"/>
                      <a:pt x="11315" y="2085"/>
                      <a:pt x="11218" y="2021"/>
                    </a:cubicBezTo>
                    <a:lnTo>
                      <a:pt x="11218" y="2021"/>
                    </a:lnTo>
                    <a:cubicBezTo>
                      <a:pt x="11342" y="2127"/>
                      <a:pt x="11526" y="2188"/>
                      <a:pt x="11695" y="2188"/>
                    </a:cubicBezTo>
                    <a:cubicBezTo>
                      <a:pt x="11881" y="2188"/>
                      <a:pt x="12067" y="2110"/>
                      <a:pt x="12191" y="1970"/>
                    </a:cubicBezTo>
                    <a:lnTo>
                      <a:pt x="13556" y="606"/>
                    </a:lnTo>
                    <a:cubicBezTo>
                      <a:pt x="13618" y="543"/>
                      <a:pt x="13711" y="497"/>
                      <a:pt x="13804" y="497"/>
                    </a:cubicBezTo>
                    <a:cubicBezTo>
                      <a:pt x="13897" y="497"/>
                      <a:pt x="14006" y="543"/>
                      <a:pt x="14052" y="606"/>
                    </a:cubicBezTo>
                    <a:lnTo>
                      <a:pt x="14079" y="619"/>
                    </a:lnTo>
                    <a:lnTo>
                      <a:pt x="14079" y="619"/>
                    </a:lnTo>
                    <a:cubicBezTo>
                      <a:pt x="14070" y="609"/>
                      <a:pt x="14061" y="599"/>
                      <a:pt x="14052" y="590"/>
                    </a:cubicBezTo>
                    <a:lnTo>
                      <a:pt x="14037" y="575"/>
                    </a:lnTo>
                    <a:cubicBezTo>
                      <a:pt x="13959" y="497"/>
                      <a:pt x="13819" y="435"/>
                      <a:pt x="13695" y="435"/>
                    </a:cubicBezTo>
                    <a:close/>
                    <a:moveTo>
                      <a:pt x="14152" y="737"/>
                    </a:moveTo>
                    <a:cubicBezTo>
                      <a:pt x="14200" y="867"/>
                      <a:pt x="14177" y="1020"/>
                      <a:pt x="14083" y="1102"/>
                    </a:cubicBezTo>
                    <a:lnTo>
                      <a:pt x="11865" y="3366"/>
                    </a:lnTo>
                    <a:cubicBezTo>
                      <a:pt x="11788" y="3428"/>
                      <a:pt x="11695" y="3475"/>
                      <a:pt x="11602" y="3475"/>
                    </a:cubicBezTo>
                    <a:cubicBezTo>
                      <a:pt x="11493" y="3475"/>
                      <a:pt x="11400" y="3428"/>
                      <a:pt x="11338" y="3366"/>
                    </a:cubicBezTo>
                    <a:lnTo>
                      <a:pt x="9973" y="1986"/>
                    </a:lnTo>
                    <a:cubicBezTo>
                      <a:pt x="9911" y="1939"/>
                      <a:pt x="9849" y="1924"/>
                      <a:pt x="9787" y="1924"/>
                    </a:cubicBezTo>
                    <a:cubicBezTo>
                      <a:pt x="9740" y="1924"/>
                      <a:pt x="9663" y="1939"/>
                      <a:pt x="9616" y="1986"/>
                    </a:cubicBezTo>
                    <a:lnTo>
                      <a:pt x="7538" y="4080"/>
                    </a:lnTo>
                    <a:cubicBezTo>
                      <a:pt x="7497" y="4135"/>
                      <a:pt x="7468" y="4178"/>
                      <a:pt x="7462" y="4241"/>
                    </a:cubicBezTo>
                    <a:lnTo>
                      <a:pt x="7462" y="4241"/>
                    </a:lnTo>
                    <a:cubicBezTo>
                      <a:pt x="7469" y="4229"/>
                      <a:pt x="7479" y="4216"/>
                      <a:pt x="7492" y="4204"/>
                    </a:cubicBezTo>
                    <a:lnTo>
                      <a:pt x="9554" y="2110"/>
                    </a:lnTo>
                    <a:cubicBezTo>
                      <a:pt x="9585" y="2094"/>
                      <a:pt x="9616" y="2063"/>
                      <a:pt x="9663" y="2063"/>
                    </a:cubicBezTo>
                    <a:cubicBezTo>
                      <a:pt x="9694" y="2063"/>
                      <a:pt x="9740" y="2094"/>
                      <a:pt x="9756" y="2110"/>
                    </a:cubicBezTo>
                    <a:lnTo>
                      <a:pt x="11136" y="3490"/>
                    </a:lnTo>
                    <a:cubicBezTo>
                      <a:pt x="11214" y="3568"/>
                      <a:pt x="11322" y="3614"/>
                      <a:pt x="11462" y="3614"/>
                    </a:cubicBezTo>
                    <a:cubicBezTo>
                      <a:pt x="11571" y="3614"/>
                      <a:pt x="11710" y="3583"/>
                      <a:pt x="11803" y="3506"/>
                    </a:cubicBezTo>
                    <a:lnTo>
                      <a:pt x="14052" y="1257"/>
                    </a:lnTo>
                    <a:cubicBezTo>
                      <a:pt x="14195" y="1126"/>
                      <a:pt x="14228" y="913"/>
                      <a:pt x="14152" y="737"/>
                    </a:cubicBezTo>
                    <a:close/>
                    <a:moveTo>
                      <a:pt x="7462" y="4241"/>
                    </a:moveTo>
                    <a:cubicBezTo>
                      <a:pt x="7451" y="4260"/>
                      <a:pt x="7445" y="4278"/>
                      <a:pt x="7445" y="4297"/>
                    </a:cubicBezTo>
                    <a:cubicBezTo>
                      <a:pt x="7445" y="4312"/>
                      <a:pt x="7461" y="4359"/>
                      <a:pt x="7523" y="4421"/>
                    </a:cubicBezTo>
                    <a:lnTo>
                      <a:pt x="7550" y="4448"/>
                    </a:lnTo>
                    <a:lnTo>
                      <a:pt x="7550" y="4448"/>
                    </a:lnTo>
                    <a:cubicBezTo>
                      <a:pt x="7486" y="4382"/>
                      <a:pt x="7461" y="4337"/>
                      <a:pt x="7461" y="4266"/>
                    </a:cubicBezTo>
                    <a:cubicBezTo>
                      <a:pt x="7461" y="4257"/>
                      <a:pt x="7461" y="4249"/>
                      <a:pt x="7462" y="4241"/>
                    </a:cubicBezTo>
                    <a:close/>
                    <a:moveTo>
                      <a:pt x="7550" y="4448"/>
                    </a:moveTo>
                    <a:lnTo>
                      <a:pt x="7550" y="4448"/>
                    </a:lnTo>
                    <a:cubicBezTo>
                      <a:pt x="7556" y="4454"/>
                      <a:pt x="7562" y="4461"/>
                      <a:pt x="7569" y="4467"/>
                    </a:cubicBezTo>
                    <a:lnTo>
                      <a:pt x="9815" y="6698"/>
                    </a:lnTo>
                    <a:lnTo>
                      <a:pt x="9815" y="6698"/>
                    </a:lnTo>
                    <a:cubicBezTo>
                      <a:pt x="9810" y="6676"/>
                      <a:pt x="9799" y="6657"/>
                      <a:pt x="9771" y="6639"/>
                    </a:cubicBezTo>
                    <a:lnTo>
                      <a:pt x="7550" y="4448"/>
                    </a:lnTo>
                    <a:close/>
                    <a:moveTo>
                      <a:pt x="9815" y="6698"/>
                    </a:moveTo>
                    <a:lnTo>
                      <a:pt x="9815" y="6698"/>
                    </a:lnTo>
                    <a:cubicBezTo>
                      <a:pt x="9816" y="6701"/>
                      <a:pt x="9816" y="6705"/>
                      <a:pt x="9817" y="6708"/>
                    </a:cubicBezTo>
                    <a:lnTo>
                      <a:pt x="9817" y="6708"/>
                    </a:lnTo>
                    <a:lnTo>
                      <a:pt x="9818" y="6701"/>
                    </a:lnTo>
                    <a:lnTo>
                      <a:pt x="9815" y="6698"/>
                    </a:lnTo>
                    <a:close/>
                    <a:moveTo>
                      <a:pt x="6251" y="1"/>
                    </a:moveTo>
                    <a:cubicBezTo>
                      <a:pt x="6204" y="1"/>
                      <a:pt x="6189" y="16"/>
                      <a:pt x="6173" y="32"/>
                    </a:cubicBezTo>
                    <a:lnTo>
                      <a:pt x="3847" y="2250"/>
                    </a:lnTo>
                    <a:cubicBezTo>
                      <a:pt x="3645" y="2436"/>
                      <a:pt x="3630" y="2746"/>
                      <a:pt x="3800" y="2947"/>
                    </a:cubicBezTo>
                    <a:cubicBezTo>
                      <a:pt x="3924" y="3056"/>
                      <a:pt x="4048" y="3118"/>
                      <a:pt x="4172" y="3118"/>
                    </a:cubicBezTo>
                    <a:cubicBezTo>
                      <a:pt x="4312" y="3118"/>
                      <a:pt x="4467" y="3041"/>
                      <a:pt x="4514" y="2947"/>
                    </a:cubicBezTo>
                    <a:lnTo>
                      <a:pt x="6282" y="1086"/>
                    </a:lnTo>
                    <a:cubicBezTo>
                      <a:pt x="6297" y="1071"/>
                      <a:pt x="6359" y="1040"/>
                      <a:pt x="6375" y="1040"/>
                    </a:cubicBezTo>
                    <a:lnTo>
                      <a:pt x="7678" y="1040"/>
                    </a:lnTo>
                    <a:cubicBezTo>
                      <a:pt x="7724" y="1040"/>
                      <a:pt x="7802" y="1071"/>
                      <a:pt x="7802" y="1117"/>
                    </a:cubicBezTo>
                    <a:cubicBezTo>
                      <a:pt x="7817" y="1241"/>
                      <a:pt x="7802" y="1272"/>
                      <a:pt x="7771" y="1288"/>
                    </a:cubicBezTo>
                    <a:lnTo>
                      <a:pt x="3381" y="6220"/>
                    </a:lnTo>
                    <a:lnTo>
                      <a:pt x="3335" y="6220"/>
                    </a:lnTo>
                    <a:cubicBezTo>
                      <a:pt x="3319" y="6220"/>
                      <a:pt x="3273" y="6236"/>
                      <a:pt x="3257" y="6236"/>
                    </a:cubicBezTo>
                    <a:lnTo>
                      <a:pt x="698" y="6236"/>
                    </a:lnTo>
                    <a:cubicBezTo>
                      <a:pt x="311" y="6236"/>
                      <a:pt x="0" y="6515"/>
                      <a:pt x="0" y="6856"/>
                    </a:cubicBezTo>
                    <a:cubicBezTo>
                      <a:pt x="0" y="7026"/>
                      <a:pt x="62" y="7197"/>
                      <a:pt x="155" y="7321"/>
                    </a:cubicBezTo>
                    <a:cubicBezTo>
                      <a:pt x="295" y="7461"/>
                      <a:pt x="450" y="7523"/>
                      <a:pt x="636" y="7523"/>
                    </a:cubicBezTo>
                    <a:lnTo>
                      <a:pt x="4188" y="7523"/>
                    </a:lnTo>
                    <a:cubicBezTo>
                      <a:pt x="4235" y="7523"/>
                      <a:pt x="4250" y="7492"/>
                      <a:pt x="4266" y="7476"/>
                    </a:cubicBezTo>
                    <a:lnTo>
                      <a:pt x="6251" y="5367"/>
                    </a:lnTo>
                    <a:lnTo>
                      <a:pt x="6266" y="5351"/>
                    </a:lnTo>
                    <a:cubicBezTo>
                      <a:pt x="6266" y="5351"/>
                      <a:pt x="6297" y="5320"/>
                      <a:pt x="6344" y="5320"/>
                    </a:cubicBezTo>
                    <a:cubicBezTo>
                      <a:pt x="6375" y="5320"/>
                      <a:pt x="6406" y="5351"/>
                      <a:pt x="6437" y="5367"/>
                    </a:cubicBezTo>
                    <a:lnTo>
                      <a:pt x="8283" y="7290"/>
                    </a:lnTo>
                    <a:cubicBezTo>
                      <a:pt x="8314" y="7321"/>
                      <a:pt x="8314" y="7368"/>
                      <a:pt x="8314" y="7414"/>
                    </a:cubicBezTo>
                    <a:lnTo>
                      <a:pt x="7817" y="10578"/>
                    </a:lnTo>
                    <a:cubicBezTo>
                      <a:pt x="7755" y="10935"/>
                      <a:pt x="7895" y="11245"/>
                      <a:pt x="8158" y="11354"/>
                    </a:cubicBezTo>
                    <a:cubicBezTo>
                      <a:pt x="8236" y="11400"/>
                      <a:pt x="8345" y="11416"/>
                      <a:pt x="8422" y="11416"/>
                    </a:cubicBezTo>
                    <a:cubicBezTo>
                      <a:pt x="8515" y="11416"/>
                      <a:pt x="8593" y="11400"/>
                      <a:pt x="8686" y="11354"/>
                    </a:cubicBezTo>
                    <a:cubicBezTo>
                      <a:pt x="8841" y="11261"/>
                      <a:pt x="8980" y="11121"/>
                      <a:pt x="9042" y="10950"/>
                    </a:cubicBezTo>
                    <a:lnTo>
                      <a:pt x="9042" y="10935"/>
                    </a:lnTo>
                    <a:lnTo>
                      <a:pt x="9818" y="6747"/>
                    </a:lnTo>
                    <a:cubicBezTo>
                      <a:pt x="9818" y="6733"/>
                      <a:pt x="9818" y="6720"/>
                      <a:pt x="9817" y="6708"/>
                    </a:cubicBezTo>
                    <a:lnTo>
                      <a:pt x="9817" y="6708"/>
                    </a:lnTo>
                    <a:lnTo>
                      <a:pt x="9042" y="10888"/>
                    </a:lnTo>
                    <a:cubicBezTo>
                      <a:pt x="8980" y="11028"/>
                      <a:pt x="8887" y="11137"/>
                      <a:pt x="8748" y="11230"/>
                    </a:cubicBezTo>
                    <a:cubicBezTo>
                      <a:pt x="8670" y="11245"/>
                      <a:pt x="8593" y="11276"/>
                      <a:pt x="8515" y="11276"/>
                    </a:cubicBezTo>
                    <a:cubicBezTo>
                      <a:pt x="8453" y="11276"/>
                      <a:pt x="8376" y="11261"/>
                      <a:pt x="8298" y="11230"/>
                    </a:cubicBezTo>
                    <a:cubicBezTo>
                      <a:pt x="8065" y="11121"/>
                      <a:pt x="7972" y="10857"/>
                      <a:pt x="8003" y="10563"/>
                    </a:cubicBezTo>
                    <a:lnTo>
                      <a:pt x="8515" y="7383"/>
                    </a:lnTo>
                    <a:cubicBezTo>
                      <a:pt x="8515" y="7306"/>
                      <a:pt x="8500" y="7228"/>
                      <a:pt x="8438" y="7166"/>
                    </a:cubicBezTo>
                    <a:lnTo>
                      <a:pt x="6592" y="5258"/>
                    </a:lnTo>
                    <a:cubicBezTo>
                      <a:pt x="6530" y="5196"/>
                      <a:pt x="6499" y="5181"/>
                      <a:pt x="6421" y="5181"/>
                    </a:cubicBezTo>
                    <a:cubicBezTo>
                      <a:pt x="6344" y="5181"/>
                      <a:pt x="6266" y="5196"/>
                      <a:pt x="6251" y="5258"/>
                    </a:cubicBezTo>
                    <a:lnTo>
                      <a:pt x="4266" y="7368"/>
                    </a:lnTo>
                    <a:lnTo>
                      <a:pt x="714" y="7368"/>
                    </a:lnTo>
                    <a:cubicBezTo>
                      <a:pt x="559" y="7368"/>
                      <a:pt x="435" y="7306"/>
                      <a:pt x="326" y="7213"/>
                    </a:cubicBezTo>
                    <a:cubicBezTo>
                      <a:pt x="249" y="7120"/>
                      <a:pt x="202" y="6980"/>
                      <a:pt x="202" y="6825"/>
                    </a:cubicBezTo>
                    <a:cubicBezTo>
                      <a:pt x="202" y="6530"/>
                      <a:pt x="450" y="6313"/>
                      <a:pt x="776" y="6313"/>
                    </a:cubicBezTo>
                    <a:lnTo>
                      <a:pt x="3335" y="6313"/>
                    </a:lnTo>
                    <a:cubicBezTo>
                      <a:pt x="3413" y="6313"/>
                      <a:pt x="3475" y="6298"/>
                      <a:pt x="3506" y="6298"/>
                    </a:cubicBezTo>
                    <a:lnTo>
                      <a:pt x="7926" y="1350"/>
                    </a:lnTo>
                    <a:cubicBezTo>
                      <a:pt x="8003" y="1272"/>
                      <a:pt x="8003" y="1179"/>
                      <a:pt x="7988" y="1071"/>
                    </a:cubicBezTo>
                    <a:cubicBezTo>
                      <a:pt x="7972" y="962"/>
                      <a:pt x="7848" y="916"/>
                      <a:pt x="7755" y="916"/>
                    </a:cubicBezTo>
                    <a:lnTo>
                      <a:pt x="6452" y="916"/>
                    </a:lnTo>
                    <a:cubicBezTo>
                      <a:pt x="6390" y="916"/>
                      <a:pt x="6328" y="931"/>
                      <a:pt x="6282" y="993"/>
                    </a:cubicBezTo>
                    <a:lnTo>
                      <a:pt x="4514" y="2870"/>
                    </a:lnTo>
                    <a:cubicBezTo>
                      <a:pt x="4452" y="2947"/>
                      <a:pt x="4359" y="3010"/>
                      <a:pt x="4266" y="3010"/>
                    </a:cubicBezTo>
                    <a:cubicBezTo>
                      <a:pt x="4172" y="3010"/>
                      <a:pt x="4048" y="2947"/>
                      <a:pt x="3971" y="2870"/>
                    </a:cubicBezTo>
                    <a:cubicBezTo>
                      <a:pt x="3847" y="2715"/>
                      <a:pt x="3847" y="2482"/>
                      <a:pt x="4002" y="2327"/>
                    </a:cubicBezTo>
                    <a:lnTo>
                      <a:pt x="6328" y="109"/>
                    </a:lnTo>
                    <a:lnTo>
                      <a:pt x="8996" y="109"/>
                    </a:lnTo>
                    <a:cubicBezTo>
                      <a:pt x="9068" y="109"/>
                      <a:pt x="9168" y="146"/>
                      <a:pt x="9245" y="199"/>
                    </a:cubicBezTo>
                    <a:lnTo>
                      <a:pt x="9245" y="199"/>
                    </a:lnTo>
                    <a:cubicBezTo>
                      <a:pt x="9288" y="47"/>
                      <a:pt x="9135" y="1"/>
                      <a:pt x="8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0;p65">
                <a:extLst>
                  <a:ext uri="{FF2B5EF4-FFF2-40B4-BE49-F238E27FC236}">
                    <a16:creationId xmlns:a16="http://schemas.microsoft.com/office/drawing/2014/main" id="{99C2B5F9-4CDE-4B80-972F-D4888D958F5B}"/>
                  </a:ext>
                </a:extLst>
              </p:cNvPr>
              <p:cNvSpPr/>
              <p:nvPr/>
            </p:nvSpPr>
            <p:spPr>
              <a:xfrm>
                <a:off x="6306869" y="2472995"/>
                <a:ext cx="100099" cy="93456"/>
              </a:xfrm>
              <a:custGeom>
                <a:avLst/>
                <a:gdLst/>
                <a:ahLst/>
                <a:cxnLst/>
                <a:rect l="l" t="t" r="r" b="b"/>
                <a:pathLst>
                  <a:path w="3150" h="3134" extrusionOk="0">
                    <a:moveTo>
                      <a:pt x="1583" y="1"/>
                    </a:moveTo>
                    <a:cubicBezTo>
                      <a:pt x="730" y="1"/>
                      <a:pt x="1" y="699"/>
                      <a:pt x="1" y="1567"/>
                    </a:cubicBezTo>
                    <a:cubicBezTo>
                      <a:pt x="32" y="2436"/>
                      <a:pt x="730" y="3134"/>
                      <a:pt x="1583" y="3134"/>
                    </a:cubicBezTo>
                    <a:cubicBezTo>
                      <a:pt x="2436" y="3134"/>
                      <a:pt x="3149" y="2436"/>
                      <a:pt x="3149" y="1567"/>
                    </a:cubicBezTo>
                    <a:cubicBezTo>
                      <a:pt x="3149" y="714"/>
                      <a:pt x="2451"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1;p65">
                <a:extLst>
                  <a:ext uri="{FF2B5EF4-FFF2-40B4-BE49-F238E27FC236}">
                    <a16:creationId xmlns:a16="http://schemas.microsoft.com/office/drawing/2014/main" id="{87F24E48-F16A-4BE3-BCF6-900D10590212}"/>
                  </a:ext>
                </a:extLst>
              </p:cNvPr>
              <p:cNvSpPr/>
              <p:nvPr/>
            </p:nvSpPr>
            <p:spPr>
              <a:xfrm>
                <a:off x="5845097" y="2300030"/>
                <a:ext cx="783665" cy="735391"/>
              </a:xfrm>
              <a:custGeom>
                <a:avLst/>
                <a:gdLst/>
                <a:ahLst/>
                <a:cxnLst/>
                <a:rect l="l" t="t" r="r" b="b"/>
                <a:pathLst>
                  <a:path w="24661" h="24661" fill="none" extrusionOk="0">
                    <a:moveTo>
                      <a:pt x="24660" y="12330"/>
                    </a:moveTo>
                    <a:cubicBezTo>
                      <a:pt x="24660" y="19139"/>
                      <a:pt x="19139" y="24661"/>
                      <a:pt x="12330" y="24661"/>
                    </a:cubicBezTo>
                    <a:cubicBezTo>
                      <a:pt x="5522" y="24661"/>
                      <a:pt x="0" y="19139"/>
                      <a:pt x="0" y="12330"/>
                    </a:cubicBezTo>
                    <a:cubicBezTo>
                      <a:pt x="0" y="5522"/>
                      <a:pt x="5522" y="0"/>
                      <a:pt x="12330" y="0"/>
                    </a:cubicBezTo>
                  </a:path>
                </a:pathLst>
              </a:custGeom>
              <a:noFill/>
              <a:ln w="8925" cap="flat" cmpd="sng">
                <a:solidFill>
                  <a:schemeClr val="accent1"/>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2;p65">
                <a:extLst>
                  <a:ext uri="{FF2B5EF4-FFF2-40B4-BE49-F238E27FC236}">
                    <a16:creationId xmlns:a16="http://schemas.microsoft.com/office/drawing/2014/main" id="{917D74BF-DD08-487F-AD9E-7EF2608785E6}"/>
                  </a:ext>
                </a:extLst>
              </p:cNvPr>
              <p:cNvSpPr/>
              <p:nvPr/>
            </p:nvSpPr>
            <p:spPr>
              <a:xfrm>
                <a:off x="6236898" y="2667730"/>
                <a:ext cx="391848" cy="367710"/>
              </a:xfrm>
              <a:custGeom>
                <a:avLst/>
                <a:gdLst/>
                <a:ahLst/>
                <a:cxnLst/>
                <a:rect l="l" t="t" r="r" b="b"/>
                <a:pathLst>
                  <a:path w="12331" h="12331" fill="none" extrusionOk="0">
                    <a:moveTo>
                      <a:pt x="12330" y="0"/>
                    </a:moveTo>
                    <a:cubicBezTo>
                      <a:pt x="12330" y="6809"/>
                      <a:pt x="6809" y="12331"/>
                      <a:pt x="0" y="12331"/>
                    </a:cubicBezTo>
                  </a:path>
                </a:pathLst>
              </a:custGeom>
              <a:noFill/>
              <a:ln w="13175" cap="flat" cmpd="sng">
                <a:solidFill>
                  <a:schemeClr val="dk2"/>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3;p65">
                <a:extLst>
                  <a:ext uri="{FF2B5EF4-FFF2-40B4-BE49-F238E27FC236}">
                    <a16:creationId xmlns:a16="http://schemas.microsoft.com/office/drawing/2014/main" id="{8AEE47B9-5B46-4A25-93FC-2FBF4DE25D26}"/>
                  </a:ext>
                </a:extLst>
              </p:cNvPr>
              <p:cNvSpPr/>
              <p:nvPr/>
            </p:nvSpPr>
            <p:spPr>
              <a:xfrm>
                <a:off x="6490218" y="2667730"/>
                <a:ext cx="138518" cy="281232"/>
              </a:xfrm>
              <a:custGeom>
                <a:avLst/>
                <a:gdLst/>
                <a:ahLst/>
                <a:cxnLst/>
                <a:rect l="l" t="t" r="r" b="b"/>
                <a:pathLst>
                  <a:path w="4359" h="9431" fill="none" extrusionOk="0">
                    <a:moveTo>
                      <a:pt x="4358" y="0"/>
                    </a:moveTo>
                    <a:cubicBezTo>
                      <a:pt x="4358" y="3785"/>
                      <a:pt x="2652" y="7150"/>
                      <a:pt x="0" y="9430"/>
                    </a:cubicBezTo>
                  </a:path>
                </a:pathLst>
              </a:custGeom>
              <a:noFill/>
              <a:ln w="17450" cap="flat" cmpd="sng">
                <a:solidFill>
                  <a:schemeClr val="accent2"/>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Retângulo 64">
              <a:extLst>
                <a:ext uri="{FF2B5EF4-FFF2-40B4-BE49-F238E27FC236}">
                  <a16:creationId xmlns:a16="http://schemas.microsoft.com/office/drawing/2014/main" id="{BC4E2A5A-925D-4391-BA6E-5A168E00BCE6}"/>
                </a:ext>
              </a:extLst>
            </p:cNvPr>
            <p:cNvSpPr/>
            <p:nvPr/>
          </p:nvSpPr>
          <p:spPr>
            <a:xfrm>
              <a:off x="1777618" y="2964519"/>
              <a:ext cx="1342212" cy="473190"/>
            </a:xfrm>
            <a:prstGeom prst="rect">
              <a:avLst/>
            </a:prstGeom>
            <a:solidFill>
              <a:srgbClr val="EE8381"/>
            </a:solidFill>
            <a:ln>
              <a:solidFill>
                <a:srgbClr val="EE8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grpSp>
      <p:grpSp>
        <p:nvGrpSpPr>
          <p:cNvPr id="67" name="Agrupar 66">
            <a:extLst>
              <a:ext uri="{FF2B5EF4-FFF2-40B4-BE49-F238E27FC236}">
                <a16:creationId xmlns:a16="http://schemas.microsoft.com/office/drawing/2014/main" id="{A740619E-8B91-4AEE-9945-60A423125811}"/>
              </a:ext>
            </a:extLst>
          </p:cNvPr>
          <p:cNvGrpSpPr/>
          <p:nvPr/>
        </p:nvGrpSpPr>
        <p:grpSpPr>
          <a:xfrm>
            <a:off x="2349099" y="995272"/>
            <a:ext cx="1627867" cy="3342281"/>
            <a:chOff x="1652165" y="1004980"/>
            <a:chExt cx="1627867" cy="3342281"/>
          </a:xfrm>
        </p:grpSpPr>
        <p:grpSp>
          <p:nvGrpSpPr>
            <p:cNvPr id="68" name="Google Shape;1132;p65">
              <a:extLst>
                <a:ext uri="{FF2B5EF4-FFF2-40B4-BE49-F238E27FC236}">
                  <a16:creationId xmlns:a16="http://schemas.microsoft.com/office/drawing/2014/main" id="{668FCBB1-0582-48B4-875C-44E7A2DB6E22}"/>
                </a:ext>
              </a:extLst>
            </p:cNvPr>
            <p:cNvGrpSpPr/>
            <p:nvPr/>
          </p:nvGrpSpPr>
          <p:grpSpPr>
            <a:xfrm>
              <a:off x="1652165" y="1004980"/>
              <a:ext cx="1627867" cy="3342281"/>
              <a:chOff x="5425513" y="1190175"/>
              <a:chExt cx="1627867" cy="3342281"/>
            </a:xfrm>
          </p:grpSpPr>
          <p:sp>
            <p:nvSpPr>
              <p:cNvPr id="70" name="Google Shape;1133;p65">
                <a:extLst>
                  <a:ext uri="{FF2B5EF4-FFF2-40B4-BE49-F238E27FC236}">
                    <a16:creationId xmlns:a16="http://schemas.microsoft.com/office/drawing/2014/main" id="{4BBB8E3E-21AB-4E8D-9399-D83077D6F0ED}"/>
                  </a:ext>
                </a:extLst>
              </p:cNvPr>
              <p:cNvSpPr/>
              <p:nvPr/>
            </p:nvSpPr>
            <p:spPr>
              <a:xfrm>
                <a:off x="5476790" y="1846750"/>
                <a:ext cx="1530300" cy="2029200"/>
              </a:xfrm>
              <a:prstGeom prst="roundRect">
                <a:avLst>
                  <a:gd name="adj" fmla="val 16667"/>
                </a:avLst>
              </a:pr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34;p65">
                <a:extLst>
                  <a:ext uri="{FF2B5EF4-FFF2-40B4-BE49-F238E27FC236}">
                    <a16:creationId xmlns:a16="http://schemas.microsoft.com/office/drawing/2014/main" id="{2CEDDBC1-2062-4099-89A5-D6878C6DF496}"/>
                  </a:ext>
                </a:extLst>
              </p:cNvPr>
              <p:cNvSpPr/>
              <p:nvPr/>
            </p:nvSpPr>
            <p:spPr>
              <a:xfrm rot="10800000">
                <a:off x="5444550" y="1876425"/>
                <a:ext cx="1584900" cy="324000"/>
              </a:xfrm>
              <a:prstGeom prst="round2SameRect">
                <a:avLst>
                  <a:gd name="adj1" fmla="val 16667"/>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35;p65">
                <a:extLst>
                  <a:ext uri="{FF2B5EF4-FFF2-40B4-BE49-F238E27FC236}">
                    <a16:creationId xmlns:a16="http://schemas.microsoft.com/office/drawing/2014/main" id="{02D2442F-8E4C-47C1-AC9E-468F1F8796B8}"/>
                  </a:ext>
                </a:extLst>
              </p:cNvPr>
              <p:cNvSpPr/>
              <p:nvPr/>
            </p:nvSpPr>
            <p:spPr>
              <a:xfrm>
                <a:off x="5655119" y="3898612"/>
                <a:ext cx="1168653" cy="633844"/>
              </a:xfrm>
              <a:custGeom>
                <a:avLst/>
                <a:gdLst/>
                <a:ahLst/>
                <a:cxnLst/>
                <a:rect l="l" t="t" r="r" b="b"/>
                <a:pathLst>
                  <a:path w="37891" h="20551" extrusionOk="0">
                    <a:moveTo>
                      <a:pt x="1" y="0"/>
                    </a:moveTo>
                    <a:cubicBezTo>
                      <a:pt x="2017" y="0"/>
                      <a:pt x="3661" y="1644"/>
                      <a:pt x="3661" y="3660"/>
                    </a:cubicBezTo>
                    <a:lnTo>
                      <a:pt x="3661" y="16875"/>
                    </a:lnTo>
                    <a:cubicBezTo>
                      <a:pt x="3661" y="18891"/>
                      <a:pt x="5305" y="20550"/>
                      <a:pt x="7321" y="20550"/>
                    </a:cubicBezTo>
                    <a:lnTo>
                      <a:pt x="30570" y="20550"/>
                    </a:lnTo>
                    <a:cubicBezTo>
                      <a:pt x="32586" y="20550"/>
                      <a:pt x="34230" y="18891"/>
                      <a:pt x="34230" y="16875"/>
                    </a:cubicBezTo>
                    <a:lnTo>
                      <a:pt x="34230" y="3660"/>
                    </a:lnTo>
                    <a:cubicBezTo>
                      <a:pt x="34230" y="1644"/>
                      <a:pt x="35874" y="0"/>
                      <a:pt x="37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6;p65">
                <a:extLst>
                  <a:ext uri="{FF2B5EF4-FFF2-40B4-BE49-F238E27FC236}">
                    <a16:creationId xmlns:a16="http://schemas.microsoft.com/office/drawing/2014/main" id="{7C7D3E91-A61E-47C3-BCD0-11F5F14B798A}"/>
                  </a:ext>
                </a:extLst>
              </p:cNvPr>
              <p:cNvSpPr/>
              <p:nvPr/>
            </p:nvSpPr>
            <p:spPr>
              <a:xfrm>
                <a:off x="5654873" y="1190175"/>
                <a:ext cx="1169147" cy="633875"/>
              </a:xfrm>
              <a:custGeom>
                <a:avLst/>
                <a:gdLst/>
                <a:ahLst/>
                <a:cxnLst/>
                <a:rect l="l" t="t" r="r" b="b"/>
                <a:pathLst>
                  <a:path w="37907" h="20552" extrusionOk="0">
                    <a:moveTo>
                      <a:pt x="7337" y="1"/>
                    </a:moveTo>
                    <a:cubicBezTo>
                      <a:pt x="5321" y="1"/>
                      <a:pt x="3676" y="1660"/>
                      <a:pt x="3676" y="3677"/>
                    </a:cubicBezTo>
                    <a:lnTo>
                      <a:pt x="3676" y="16891"/>
                    </a:lnTo>
                    <a:cubicBezTo>
                      <a:pt x="3676" y="18907"/>
                      <a:pt x="2017" y="20551"/>
                      <a:pt x="1" y="20551"/>
                    </a:cubicBezTo>
                    <a:lnTo>
                      <a:pt x="37906" y="20551"/>
                    </a:lnTo>
                    <a:cubicBezTo>
                      <a:pt x="35890" y="20551"/>
                      <a:pt x="34246" y="18907"/>
                      <a:pt x="34246" y="16891"/>
                    </a:cubicBezTo>
                    <a:lnTo>
                      <a:pt x="34246" y="3677"/>
                    </a:lnTo>
                    <a:cubicBezTo>
                      <a:pt x="34246" y="1660"/>
                      <a:pt x="32602" y="1"/>
                      <a:pt x="30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37;p65">
                <a:extLst>
                  <a:ext uri="{FF2B5EF4-FFF2-40B4-BE49-F238E27FC236}">
                    <a16:creationId xmlns:a16="http://schemas.microsoft.com/office/drawing/2014/main" id="{418C918C-9113-44FA-A6E0-B6545CBF1ED7}"/>
                  </a:ext>
                </a:extLst>
              </p:cNvPr>
              <p:cNvSpPr/>
              <p:nvPr/>
            </p:nvSpPr>
            <p:spPr>
              <a:xfrm>
                <a:off x="6819685" y="2031941"/>
                <a:ext cx="20751" cy="86031"/>
              </a:xfrm>
              <a:custGeom>
                <a:avLst/>
                <a:gdLst/>
                <a:ahLst/>
                <a:cxnLst/>
                <a:rect l="l" t="t" r="r" b="b"/>
                <a:pathLst>
                  <a:path w="653" h="2885" extrusionOk="0">
                    <a:moveTo>
                      <a:pt x="1" y="0"/>
                    </a:moveTo>
                    <a:lnTo>
                      <a:pt x="1" y="2885"/>
                    </a:lnTo>
                    <a:lnTo>
                      <a:pt x="652" y="2885"/>
                    </a:ln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38;p65">
                <a:extLst>
                  <a:ext uri="{FF2B5EF4-FFF2-40B4-BE49-F238E27FC236}">
                    <a16:creationId xmlns:a16="http://schemas.microsoft.com/office/drawing/2014/main" id="{6974DF9A-754B-4803-99AB-5A84897D859C}"/>
                  </a:ext>
                </a:extLst>
              </p:cNvPr>
              <p:cNvSpPr/>
              <p:nvPr/>
            </p:nvSpPr>
            <p:spPr>
              <a:xfrm>
                <a:off x="5471802" y="3135489"/>
                <a:ext cx="1530341" cy="522208"/>
              </a:xfrm>
              <a:custGeom>
                <a:avLst/>
                <a:gdLst/>
                <a:ahLst/>
                <a:cxnLst/>
                <a:rect l="l" t="t" r="r" b="b"/>
                <a:pathLst>
                  <a:path w="48158" h="17512" extrusionOk="0">
                    <a:moveTo>
                      <a:pt x="0" y="1"/>
                    </a:moveTo>
                    <a:lnTo>
                      <a:pt x="48157" y="1"/>
                    </a:lnTo>
                    <a:lnTo>
                      <a:pt x="48157" y="17511"/>
                    </a:lnTo>
                    <a:lnTo>
                      <a:pt x="0" y="1751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1139;p65">
                <a:extLst>
                  <a:ext uri="{FF2B5EF4-FFF2-40B4-BE49-F238E27FC236}">
                    <a16:creationId xmlns:a16="http://schemas.microsoft.com/office/drawing/2014/main" id="{100E4ACB-1B01-4DBC-8186-AEC0D5553434}"/>
                  </a:ext>
                </a:extLst>
              </p:cNvPr>
              <p:cNvGrpSpPr/>
              <p:nvPr/>
            </p:nvGrpSpPr>
            <p:grpSpPr>
              <a:xfrm>
                <a:off x="6569095" y="3459787"/>
                <a:ext cx="203630" cy="84959"/>
                <a:chOff x="6569093" y="3459787"/>
                <a:chExt cx="203630" cy="84959"/>
              </a:xfrm>
            </p:grpSpPr>
            <p:sp>
              <p:nvSpPr>
                <p:cNvPr id="128" name="Google Shape;1140;p65">
                  <a:extLst>
                    <a:ext uri="{FF2B5EF4-FFF2-40B4-BE49-F238E27FC236}">
                      <a16:creationId xmlns:a16="http://schemas.microsoft.com/office/drawing/2014/main" id="{BB07A296-A0BE-4532-B660-3A710C73BEBE}"/>
                    </a:ext>
                  </a:extLst>
                </p:cNvPr>
                <p:cNvSpPr/>
                <p:nvPr/>
              </p:nvSpPr>
              <p:spPr>
                <a:xfrm>
                  <a:off x="6569093" y="3461291"/>
                  <a:ext cx="51958" cy="81951"/>
                </a:xfrm>
                <a:custGeom>
                  <a:avLst/>
                  <a:gdLst/>
                  <a:ahLst/>
                  <a:cxnLst/>
                  <a:rect l="l" t="t" r="r" b="b"/>
                  <a:pathLst>
                    <a:path w="2529" h="4250" extrusionOk="0">
                      <a:moveTo>
                        <a:pt x="1008" y="0"/>
                      </a:moveTo>
                      <a:lnTo>
                        <a:pt x="0" y="202"/>
                      </a:lnTo>
                      <a:lnTo>
                        <a:pt x="0" y="729"/>
                      </a:lnTo>
                      <a:lnTo>
                        <a:pt x="1024" y="512"/>
                      </a:lnTo>
                      <a:lnTo>
                        <a:pt x="1024" y="3769"/>
                      </a:lnTo>
                      <a:lnTo>
                        <a:pt x="78" y="3769"/>
                      </a:lnTo>
                      <a:lnTo>
                        <a:pt x="78" y="4250"/>
                      </a:lnTo>
                      <a:lnTo>
                        <a:pt x="2528" y="4250"/>
                      </a:lnTo>
                      <a:lnTo>
                        <a:pt x="2528" y="3769"/>
                      </a:lnTo>
                      <a:lnTo>
                        <a:pt x="1598" y="3769"/>
                      </a:lnTo>
                      <a:lnTo>
                        <a:pt x="15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41;p65">
                  <a:extLst>
                    <a:ext uri="{FF2B5EF4-FFF2-40B4-BE49-F238E27FC236}">
                      <a16:creationId xmlns:a16="http://schemas.microsoft.com/office/drawing/2014/main" id="{E0C3CBF1-C363-4E9C-952E-94A72EBEF6A5}"/>
                    </a:ext>
                  </a:extLst>
                </p:cNvPr>
                <p:cNvSpPr/>
                <p:nvPr/>
              </p:nvSpPr>
              <p:spPr>
                <a:xfrm>
                  <a:off x="6640142" y="3459787"/>
                  <a:ext cx="60258" cy="84959"/>
                </a:xfrm>
                <a:custGeom>
                  <a:avLst/>
                  <a:gdLst/>
                  <a:ahLst/>
                  <a:cxnLst/>
                  <a:rect l="l" t="t" r="r" b="b"/>
                  <a:pathLst>
                    <a:path w="2933" h="4406" extrusionOk="0">
                      <a:moveTo>
                        <a:pt x="1474" y="451"/>
                      </a:moveTo>
                      <a:cubicBezTo>
                        <a:pt x="1769" y="451"/>
                        <a:pt x="1986" y="590"/>
                        <a:pt x="2141" y="885"/>
                      </a:cubicBezTo>
                      <a:cubicBezTo>
                        <a:pt x="2281" y="1180"/>
                        <a:pt x="2358" y="1614"/>
                        <a:pt x="2358" y="2203"/>
                      </a:cubicBezTo>
                      <a:cubicBezTo>
                        <a:pt x="2358" y="2793"/>
                        <a:pt x="2281" y="3227"/>
                        <a:pt x="2141" y="3521"/>
                      </a:cubicBezTo>
                      <a:cubicBezTo>
                        <a:pt x="1986" y="3801"/>
                        <a:pt x="1769" y="3956"/>
                        <a:pt x="1474" y="3956"/>
                      </a:cubicBezTo>
                      <a:cubicBezTo>
                        <a:pt x="1164" y="3956"/>
                        <a:pt x="947" y="3801"/>
                        <a:pt x="792" y="3521"/>
                      </a:cubicBezTo>
                      <a:cubicBezTo>
                        <a:pt x="652" y="3227"/>
                        <a:pt x="575" y="2793"/>
                        <a:pt x="575" y="2203"/>
                      </a:cubicBezTo>
                      <a:cubicBezTo>
                        <a:pt x="575" y="1614"/>
                        <a:pt x="652" y="1180"/>
                        <a:pt x="792" y="885"/>
                      </a:cubicBezTo>
                      <a:cubicBezTo>
                        <a:pt x="947" y="590"/>
                        <a:pt x="1164" y="451"/>
                        <a:pt x="1474" y="451"/>
                      </a:cubicBezTo>
                      <a:close/>
                      <a:moveTo>
                        <a:pt x="1474" y="1"/>
                      </a:moveTo>
                      <a:cubicBezTo>
                        <a:pt x="994" y="1"/>
                        <a:pt x="621" y="187"/>
                        <a:pt x="373" y="559"/>
                      </a:cubicBezTo>
                      <a:cubicBezTo>
                        <a:pt x="125" y="931"/>
                        <a:pt x="1" y="1490"/>
                        <a:pt x="1" y="2203"/>
                      </a:cubicBezTo>
                      <a:cubicBezTo>
                        <a:pt x="1" y="2917"/>
                        <a:pt x="125" y="3459"/>
                        <a:pt x="373" y="3847"/>
                      </a:cubicBezTo>
                      <a:cubicBezTo>
                        <a:pt x="621" y="4219"/>
                        <a:pt x="994" y="4406"/>
                        <a:pt x="1474" y="4406"/>
                      </a:cubicBezTo>
                      <a:cubicBezTo>
                        <a:pt x="1940" y="4406"/>
                        <a:pt x="2312" y="4219"/>
                        <a:pt x="2560" y="3847"/>
                      </a:cubicBezTo>
                      <a:cubicBezTo>
                        <a:pt x="2808" y="3459"/>
                        <a:pt x="2932" y="2917"/>
                        <a:pt x="2932" y="2203"/>
                      </a:cubicBezTo>
                      <a:cubicBezTo>
                        <a:pt x="2932" y="1490"/>
                        <a:pt x="2808" y="931"/>
                        <a:pt x="2560" y="559"/>
                      </a:cubicBezTo>
                      <a:cubicBezTo>
                        <a:pt x="2312" y="187"/>
                        <a:pt x="1940"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42;p65">
                  <a:extLst>
                    <a:ext uri="{FF2B5EF4-FFF2-40B4-BE49-F238E27FC236}">
                      <a16:creationId xmlns:a16="http://schemas.microsoft.com/office/drawing/2014/main" id="{473734B5-E04A-4D69-B719-6C9582BB3C92}"/>
                    </a:ext>
                  </a:extLst>
                </p:cNvPr>
                <p:cNvSpPr/>
                <p:nvPr/>
              </p:nvSpPr>
              <p:spPr>
                <a:xfrm>
                  <a:off x="6717273" y="3459787"/>
                  <a:ext cx="55451" cy="83455"/>
                </a:xfrm>
                <a:custGeom>
                  <a:avLst/>
                  <a:gdLst/>
                  <a:ahLst/>
                  <a:cxnLst/>
                  <a:rect l="l" t="t" r="r" b="b"/>
                  <a:pathLst>
                    <a:path w="2699" h="4328" extrusionOk="0">
                      <a:moveTo>
                        <a:pt x="1226" y="1"/>
                      </a:moveTo>
                      <a:cubicBezTo>
                        <a:pt x="1055" y="1"/>
                        <a:pt x="884" y="16"/>
                        <a:pt x="683" y="63"/>
                      </a:cubicBezTo>
                      <a:cubicBezTo>
                        <a:pt x="481" y="109"/>
                        <a:pt x="264" y="187"/>
                        <a:pt x="31" y="280"/>
                      </a:cubicBezTo>
                      <a:lnTo>
                        <a:pt x="31" y="854"/>
                      </a:lnTo>
                      <a:cubicBezTo>
                        <a:pt x="248" y="730"/>
                        <a:pt x="466" y="637"/>
                        <a:pt x="667" y="575"/>
                      </a:cubicBezTo>
                      <a:cubicBezTo>
                        <a:pt x="869" y="513"/>
                        <a:pt x="1055" y="482"/>
                        <a:pt x="1241" y="482"/>
                      </a:cubicBezTo>
                      <a:cubicBezTo>
                        <a:pt x="1489" y="482"/>
                        <a:pt x="1706" y="544"/>
                        <a:pt x="1861" y="699"/>
                      </a:cubicBezTo>
                      <a:cubicBezTo>
                        <a:pt x="2016" y="838"/>
                        <a:pt x="2094" y="1024"/>
                        <a:pt x="2094" y="1242"/>
                      </a:cubicBezTo>
                      <a:cubicBezTo>
                        <a:pt x="2094" y="1381"/>
                        <a:pt x="2063" y="1521"/>
                        <a:pt x="1985" y="1676"/>
                      </a:cubicBezTo>
                      <a:cubicBezTo>
                        <a:pt x="1908" y="1815"/>
                        <a:pt x="1784" y="1986"/>
                        <a:pt x="1598" y="2188"/>
                      </a:cubicBezTo>
                      <a:cubicBezTo>
                        <a:pt x="1505" y="2312"/>
                        <a:pt x="1272" y="2544"/>
                        <a:pt x="884" y="2932"/>
                      </a:cubicBezTo>
                      <a:cubicBezTo>
                        <a:pt x="512" y="3320"/>
                        <a:pt x="217" y="3615"/>
                        <a:pt x="0" y="3847"/>
                      </a:cubicBezTo>
                      <a:lnTo>
                        <a:pt x="0" y="4328"/>
                      </a:lnTo>
                      <a:lnTo>
                        <a:pt x="2699" y="4328"/>
                      </a:lnTo>
                      <a:lnTo>
                        <a:pt x="2699" y="3847"/>
                      </a:lnTo>
                      <a:lnTo>
                        <a:pt x="698" y="3847"/>
                      </a:lnTo>
                      <a:cubicBezTo>
                        <a:pt x="1148" y="3366"/>
                        <a:pt x="1520" y="2994"/>
                        <a:pt x="1768" y="2746"/>
                      </a:cubicBezTo>
                      <a:cubicBezTo>
                        <a:pt x="2016" y="2482"/>
                        <a:pt x="2172" y="2312"/>
                        <a:pt x="2218" y="2265"/>
                      </a:cubicBezTo>
                      <a:cubicBezTo>
                        <a:pt x="2389" y="2048"/>
                        <a:pt x="2513" y="1862"/>
                        <a:pt x="2575" y="1707"/>
                      </a:cubicBezTo>
                      <a:cubicBezTo>
                        <a:pt x="2637" y="1552"/>
                        <a:pt x="2683" y="1381"/>
                        <a:pt x="2683" y="1211"/>
                      </a:cubicBezTo>
                      <a:cubicBezTo>
                        <a:pt x="2683" y="838"/>
                        <a:pt x="2544" y="544"/>
                        <a:pt x="2280" y="327"/>
                      </a:cubicBezTo>
                      <a:cubicBezTo>
                        <a:pt x="2016" y="109"/>
                        <a:pt x="1675" y="1"/>
                        <a:pt x="1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1143;p65">
                <a:extLst>
                  <a:ext uri="{FF2B5EF4-FFF2-40B4-BE49-F238E27FC236}">
                    <a16:creationId xmlns:a16="http://schemas.microsoft.com/office/drawing/2014/main" id="{095390DB-6128-40EE-A5BE-EF1066584D67}"/>
                  </a:ext>
                </a:extLst>
              </p:cNvPr>
              <p:cNvSpPr/>
              <p:nvPr/>
            </p:nvSpPr>
            <p:spPr>
              <a:xfrm>
                <a:off x="6357404" y="3459262"/>
                <a:ext cx="145446" cy="113793"/>
              </a:xfrm>
              <a:custGeom>
                <a:avLst/>
                <a:gdLst/>
                <a:ahLst/>
                <a:cxnLst/>
                <a:rect l="l" t="t" r="r" b="b"/>
                <a:pathLst>
                  <a:path w="4577" h="3816" extrusionOk="0">
                    <a:moveTo>
                      <a:pt x="1179" y="1"/>
                    </a:moveTo>
                    <a:cubicBezTo>
                      <a:pt x="528" y="1"/>
                      <a:pt x="1" y="528"/>
                      <a:pt x="1" y="1179"/>
                    </a:cubicBezTo>
                    <a:cubicBezTo>
                      <a:pt x="1" y="2622"/>
                      <a:pt x="2296" y="3816"/>
                      <a:pt x="2296" y="3816"/>
                    </a:cubicBezTo>
                    <a:cubicBezTo>
                      <a:pt x="2296" y="3816"/>
                      <a:pt x="4576" y="2699"/>
                      <a:pt x="4576" y="1179"/>
                    </a:cubicBezTo>
                    <a:cubicBezTo>
                      <a:pt x="4545" y="543"/>
                      <a:pt x="4018" y="1"/>
                      <a:pt x="3366" y="1"/>
                    </a:cubicBezTo>
                    <a:cubicBezTo>
                      <a:pt x="2870" y="1"/>
                      <a:pt x="2451" y="295"/>
                      <a:pt x="2265" y="714"/>
                    </a:cubicBezTo>
                    <a:cubicBezTo>
                      <a:pt x="2095" y="295"/>
                      <a:pt x="1676"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1144;p65">
                <a:extLst>
                  <a:ext uri="{FF2B5EF4-FFF2-40B4-BE49-F238E27FC236}">
                    <a16:creationId xmlns:a16="http://schemas.microsoft.com/office/drawing/2014/main" id="{47F13DE7-8EE1-48AF-8BF1-57FDCADE9157}"/>
                  </a:ext>
                </a:extLst>
              </p:cNvPr>
              <p:cNvGrpSpPr/>
              <p:nvPr/>
            </p:nvGrpSpPr>
            <p:grpSpPr>
              <a:xfrm>
                <a:off x="5784380" y="3459533"/>
                <a:ext cx="208746" cy="84959"/>
                <a:chOff x="5784379" y="3459533"/>
                <a:chExt cx="208746" cy="84959"/>
              </a:xfrm>
            </p:grpSpPr>
            <p:sp>
              <p:nvSpPr>
                <p:cNvPr id="125" name="Google Shape;1145;p65">
                  <a:extLst>
                    <a:ext uri="{FF2B5EF4-FFF2-40B4-BE49-F238E27FC236}">
                      <a16:creationId xmlns:a16="http://schemas.microsoft.com/office/drawing/2014/main" id="{CA95EB95-551C-424A-89B6-1CE8710E8AD2}"/>
                    </a:ext>
                  </a:extLst>
                </p:cNvPr>
                <p:cNvSpPr/>
                <p:nvPr/>
              </p:nvSpPr>
              <p:spPr>
                <a:xfrm>
                  <a:off x="5784379" y="3459533"/>
                  <a:ext cx="59930" cy="84959"/>
                </a:xfrm>
                <a:custGeom>
                  <a:avLst/>
                  <a:gdLst/>
                  <a:ahLst/>
                  <a:cxnLst/>
                  <a:rect l="l" t="t" r="r" b="b"/>
                  <a:pathLst>
                    <a:path w="2917" h="4406" extrusionOk="0">
                      <a:moveTo>
                        <a:pt x="1459" y="451"/>
                      </a:moveTo>
                      <a:cubicBezTo>
                        <a:pt x="1707" y="451"/>
                        <a:pt x="1893" y="513"/>
                        <a:pt x="2033" y="637"/>
                      </a:cubicBezTo>
                      <a:cubicBezTo>
                        <a:pt x="2172" y="761"/>
                        <a:pt x="2250" y="931"/>
                        <a:pt x="2250" y="1149"/>
                      </a:cubicBezTo>
                      <a:cubicBezTo>
                        <a:pt x="2250" y="1366"/>
                        <a:pt x="2172" y="1552"/>
                        <a:pt x="2033" y="1676"/>
                      </a:cubicBezTo>
                      <a:cubicBezTo>
                        <a:pt x="1893" y="1784"/>
                        <a:pt x="1707" y="1846"/>
                        <a:pt x="1459" y="1846"/>
                      </a:cubicBezTo>
                      <a:cubicBezTo>
                        <a:pt x="1211" y="1846"/>
                        <a:pt x="1009" y="1784"/>
                        <a:pt x="869" y="1676"/>
                      </a:cubicBezTo>
                      <a:cubicBezTo>
                        <a:pt x="730" y="1552"/>
                        <a:pt x="668" y="1366"/>
                        <a:pt x="668" y="1149"/>
                      </a:cubicBezTo>
                      <a:cubicBezTo>
                        <a:pt x="668" y="931"/>
                        <a:pt x="730" y="761"/>
                        <a:pt x="869" y="637"/>
                      </a:cubicBezTo>
                      <a:cubicBezTo>
                        <a:pt x="1009" y="513"/>
                        <a:pt x="1211" y="451"/>
                        <a:pt x="1459" y="451"/>
                      </a:cubicBezTo>
                      <a:close/>
                      <a:moveTo>
                        <a:pt x="1459" y="2312"/>
                      </a:moveTo>
                      <a:cubicBezTo>
                        <a:pt x="1722" y="2312"/>
                        <a:pt x="1940" y="2374"/>
                        <a:pt x="2095" y="2529"/>
                      </a:cubicBezTo>
                      <a:cubicBezTo>
                        <a:pt x="2265" y="2668"/>
                        <a:pt x="2343" y="2870"/>
                        <a:pt x="2343" y="3134"/>
                      </a:cubicBezTo>
                      <a:cubicBezTo>
                        <a:pt x="2343" y="3382"/>
                        <a:pt x="2265" y="3584"/>
                        <a:pt x="2095" y="3739"/>
                      </a:cubicBezTo>
                      <a:cubicBezTo>
                        <a:pt x="1940" y="3878"/>
                        <a:pt x="1722" y="3956"/>
                        <a:pt x="1459" y="3956"/>
                      </a:cubicBezTo>
                      <a:cubicBezTo>
                        <a:pt x="1180" y="3956"/>
                        <a:pt x="962" y="3878"/>
                        <a:pt x="807" y="3739"/>
                      </a:cubicBezTo>
                      <a:cubicBezTo>
                        <a:pt x="652" y="3584"/>
                        <a:pt x="575" y="3382"/>
                        <a:pt x="575" y="3134"/>
                      </a:cubicBezTo>
                      <a:cubicBezTo>
                        <a:pt x="575" y="2870"/>
                        <a:pt x="652" y="2668"/>
                        <a:pt x="807" y="2529"/>
                      </a:cubicBezTo>
                      <a:cubicBezTo>
                        <a:pt x="962" y="2374"/>
                        <a:pt x="1180" y="2312"/>
                        <a:pt x="1459" y="2312"/>
                      </a:cubicBezTo>
                      <a:close/>
                      <a:moveTo>
                        <a:pt x="1459" y="1"/>
                      </a:moveTo>
                      <a:cubicBezTo>
                        <a:pt x="1025" y="1"/>
                        <a:pt x="699" y="94"/>
                        <a:pt x="451" y="296"/>
                      </a:cubicBezTo>
                      <a:cubicBezTo>
                        <a:pt x="218" y="497"/>
                        <a:pt x="94" y="761"/>
                        <a:pt x="94" y="1102"/>
                      </a:cubicBezTo>
                      <a:cubicBezTo>
                        <a:pt x="94" y="1335"/>
                        <a:pt x="156" y="1552"/>
                        <a:pt x="296" y="1722"/>
                      </a:cubicBezTo>
                      <a:cubicBezTo>
                        <a:pt x="435" y="1893"/>
                        <a:pt x="637" y="2002"/>
                        <a:pt x="885" y="2064"/>
                      </a:cubicBezTo>
                      <a:cubicBezTo>
                        <a:pt x="606" y="2126"/>
                        <a:pt x="389" y="2250"/>
                        <a:pt x="234" y="2436"/>
                      </a:cubicBezTo>
                      <a:cubicBezTo>
                        <a:pt x="78" y="2622"/>
                        <a:pt x="1" y="2855"/>
                        <a:pt x="1" y="3134"/>
                      </a:cubicBezTo>
                      <a:cubicBezTo>
                        <a:pt x="1" y="3537"/>
                        <a:pt x="125" y="3863"/>
                        <a:pt x="373" y="4080"/>
                      </a:cubicBezTo>
                      <a:cubicBezTo>
                        <a:pt x="621" y="4297"/>
                        <a:pt x="978" y="4406"/>
                        <a:pt x="1459" y="4406"/>
                      </a:cubicBezTo>
                      <a:cubicBezTo>
                        <a:pt x="1924" y="4406"/>
                        <a:pt x="2281" y="4297"/>
                        <a:pt x="2529" y="4080"/>
                      </a:cubicBezTo>
                      <a:cubicBezTo>
                        <a:pt x="2793" y="3863"/>
                        <a:pt x="2917" y="3537"/>
                        <a:pt x="2917" y="3134"/>
                      </a:cubicBezTo>
                      <a:cubicBezTo>
                        <a:pt x="2917" y="2855"/>
                        <a:pt x="2839" y="2622"/>
                        <a:pt x="2684" y="2436"/>
                      </a:cubicBezTo>
                      <a:cubicBezTo>
                        <a:pt x="2529" y="2250"/>
                        <a:pt x="2312" y="2126"/>
                        <a:pt x="2033" y="2064"/>
                      </a:cubicBezTo>
                      <a:cubicBezTo>
                        <a:pt x="2281" y="2002"/>
                        <a:pt x="2467" y="1893"/>
                        <a:pt x="2606" y="1722"/>
                      </a:cubicBezTo>
                      <a:cubicBezTo>
                        <a:pt x="2746" y="1552"/>
                        <a:pt x="2808" y="1335"/>
                        <a:pt x="2808" y="1102"/>
                      </a:cubicBezTo>
                      <a:cubicBezTo>
                        <a:pt x="2808" y="761"/>
                        <a:pt x="2700" y="497"/>
                        <a:pt x="2451" y="296"/>
                      </a:cubicBezTo>
                      <a:cubicBezTo>
                        <a:pt x="2203" y="94"/>
                        <a:pt x="1878" y="1"/>
                        <a:pt x="1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46;p65">
                  <a:extLst>
                    <a:ext uri="{FF2B5EF4-FFF2-40B4-BE49-F238E27FC236}">
                      <a16:creationId xmlns:a16="http://schemas.microsoft.com/office/drawing/2014/main" id="{0F753AD3-9452-4F8F-BC97-C162B31C2529}"/>
                    </a:ext>
                  </a:extLst>
                </p:cNvPr>
                <p:cNvSpPr/>
                <p:nvPr/>
              </p:nvSpPr>
              <p:spPr>
                <a:xfrm>
                  <a:off x="5861509" y="3461037"/>
                  <a:ext cx="56725" cy="83455"/>
                </a:xfrm>
                <a:custGeom>
                  <a:avLst/>
                  <a:gdLst/>
                  <a:ahLst/>
                  <a:cxnLst/>
                  <a:rect l="l" t="t" r="r" b="b"/>
                  <a:pathLst>
                    <a:path w="2761" h="4328" extrusionOk="0">
                      <a:moveTo>
                        <a:pt x="186" y="0"/>
                      </a:moveTo>
                      <a:lnTo>
                        <a:pt x="186" y="2125"/>
                      </a:lnTo>
                      <a:cubicBezTo>
                        <a:pt x="341" y="2063"/>
                        <a:pt x="497" y="2001"/>
                        <a:pt x="652" y="1970"/>
                      </a:cubicBezTo>
                      <a:cubicBezTo>
                        <a:pt x="807" y="1939"/>
                        <a:pt x="962" y="1924"/>
                        <a:pt x="1117" y="1924"/>
                      </a:cubicBezTo>
                      <a:cubicBezTo>
                        <a:pt x="1443" y="1924"/>
                        <a:pt x="1706" y="2001"/>
                        <a:pt x="1892" y="2187"/>
                      </a:cubicBezTo>
                      <a:cubicBezTo>
                        <a:pt x="2094" y="2358"/>
                        <a:pt x="2187" y="2590"/>
                        <a:pt x="2187" y="2885"/>
                      </a:cubicBezTo>
                      <a:cubicBezTo>
                        <a:pt x="2187" y="3180"/>
                        <a:pt x="2094" y="3412"/>
                        <a:pt x="1892" y="3583"/>
                      </a:cubicBezTo>
                      <a:cubicBezTo>
                        <a:pt x="1706" y="3754"/>
                        <a:pt x="1443" y="3847"/>
                        <a:pt x="1117" y="3847"/>
                      </a:cubicBezTo>
                      <a:cubicBezTo>
                        <a:pt x="915" y="3847"/>
                        <a:pt x="714" y="3831"/>
                        <a:pt x="543" y="3785"/>
                      </a:cubicBezTo>
                      <a:cubicBezTo>
                        <a:pt x="357" y="3738"/>
                        <a:pt x="171" y="3661"/>
                        <a:pt x="0" y="3568"/>
                      </a:cubicBezTo>
                      <a:lnTo>
                        <a:pt x="0" y="4141"/>
                      </a:lnTo>
                      <a:cubicBezTo>
                        <a:pt x="202" y="4203"/>
                        <a:pt x="403" y="4250"/>
                        <a:pt x="574" y="4281"/>
                      </a:cubicBezTo>
                      <a:cubicBezTo>
                        <a:pt x="760" y="4312"/>
                        <a:pt x="946" y="4328"/>
                        <a:pt x="1132" y="4328"/>
                      </a:cubicBezTo>
                      <a:cubicBezTo>
                        <a:pt x="1644" y="4328"/>
                        <a:pt x="2047" y="4203"/>
                        <a:pt x="2327" y="3955"/>
                      </a:cubicBezTo>
                      <a:cubicBezTo>
                        <a:pt x="2621" y="3692"/>
                        <a:pt x="2761" y="3335"/>
                        <a:pt x="2761" y="2885"/>
                      </a:cubicBezTo>
                      <a:cubicBezTo>
                        <a:pt x="2761" y="2435"/>
                        <a:pt x="2621" y="2094"/>
                        <a:pt x="2342" y="1830"/>
                      </a:cubicBezTo>
                      <a:cubicBezTo>
                        <a:pt x="2063" y="1567"/>
                        <a:pt x="1691" y="1443"/>
                        <a:pt x="1210" y="1443"/>
                      </a:cubicBezTo>
                      <a:cubicBezTo>
                        <a:pt x="1132" y="1443"/>
                        <a:pt x="1055" y="1443"/>
                        <a:pt x="962" y="1458"/>
                      </a:cubicBezTo>
                      <a:cubicBezTo>
                        <a:pt x="884" y="1474"/>
                        <a:pt x="791" y="1489"/>
                        <a:pt x="714" y="1520"/>
                      </a:cubicBezTo>
                      <a:lnTo>
                        <a:pt x="714" y="481"/>
                      </a:lnTo>
                      <a:lnTo>
                        <a:pt x="2451" y="481"/>
                      </a:lnTo>
                      <a:lnTo>
                        <a:pt x="2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47;p65">
                  <a:extLst>
                    <a:ext uri="{FF2B5EF4-FFF2-40B4-BE49-F238E27FC236}">
                      <a16:creationId xmlns:a16="http://schemas.microsoft.com/office/drawing/2014/main" id="{724EE54B-1C08-48EE-9CC5-8E29971CAC6E}"/>
                    </a:ext>
                  </a:extLst>
                </p:cNvPr>
                <p:cNvSpPr/>
                <p:nvPr/>
              </p:nvSpPr>
              <p:spPr>
                <a:xfrm>
                  <a:off x="5937345" y="3459533"/>
                  <a:ext cx="55780" cy="83455"/>
                </a:xfrm>
                <a:custGeom>
                  <a:avLst/>
                  <a:gdLst/>
                  <a:ahLst/>
                  <a:cxnLst/>
                  <a:rect l="l" t="t" r="r" b="b"/>
                  <a:pathLst>
                    <a:path w="2715" h="4328" extrusionOk="0">
                      <a:moveTo>
                        <a:pt x="1241" y="1"/>
                      </a:moveTo>
                      <a:cubicBezTo>
                        <a:pt x="1071" y="1"/>
                        <a:pt x="885" y="16"/>
                        <a:pt x="683" y="63"/>
                      </a:cubicBezTo>
                      <a:cubicBezTo>
                        <a:pt x="481" y="109"/>
                        <a:pt x="264" y="187"/>
                        <a:pt x="31" y="280"/>
                      </a:cubicBezTo>
                      <a:lnTo>
                        <a:pt x="31" y="854"/>
                      </a:lnTo>
                      <a:cubicBezTo>
                        <a:pt x="264" y="730"/>
                        <a:pt x="481" y="637"/>
                        <a:pt x="683" y="575"/>
                      </a:cubicBezTo>
                      <a:cubicBezTo>
                        <a:pt x="885" y="513"/>
                        <a:pt x="1071" y="482"/>
                        <a:pt x="1241" y="482"/>
                      </a:cubicBezTo>
                      <a:cubicBezTo>
                        <a:pt x="1505" y="482"/>
                        <a:pt x="1707" y="544"/>
                        <a:pt x="1862" y="699"/>
                      </a:cubicBezTo>
                      <a:cubicBezTo>
                        <a:pt x="2032" y="838"/>
                        <a:pt x="2110" y="1024"/>
                        <a:pt x="2110" y="1242"/>
                      </a:cubicBezTo>
                      <a:cubicBezTo>
                        <a:pt x="2110" y="1381"/>
                        <a:pt x="2063" y="1521"/>
                        <a:pt x="2001" y="1676"/>
                      </a:cubicBezTo>
                      <a:cubicBezTo>
                        <a:pt x="1924" y="1815"/>
                        <a:pt x="1800" y="1986"/>
                        <a:pt x="1613" y="2188"/>
                      </a:cubicBezTo>
                      <a:cubicBezTo>
                        <a:pt x="1520" y="2312"/>
                        <a:pt x="1272" y="2544"/>
                        <a:pt x="900" y="2932"/>
                      </a:cubicBezTo>
                      <a:cubicBezTo>
                        <a:pt x="528" y="3320"/>
                        <a:pt x="218" y="3615"/>
                        <a:pt x="0" y="3847"/>
                      </a:cubicBezTo>
                      <a:lnTo>
                        <a:pt x="0" y="4328"/>
                      </a:lnTo>
                      <a:lnTo>
                        <a:pt x="2715" y="4328"/>
                      </a:lnTo>
                      <a:lnTo>
                        <a:pt x="2715" y="3847"/>
                      </a:lnTo>
                      <a:lnTo>
                        <a:pt x="698" y="3847"/>
                      </a:lnTo>
                      <a:cubicBezTo>
                        <a:pt x="1164" y="3366"/>
                        <a:pt x="1520" y="2994"/>
                        <a:pt x="1769" y="2746"/>
                      </a:cubicBezTo>
                      <a:cubicBezTo>
                        <a:pt x="2032" y="2482"/>
                        <a:pt x="2187" y="2312"/>
                        <a:pt x="2234" y="2265"/>
                      </a:cubicBezTo>
                      <a:cubicBezTo>
                        <a:pt x="2404" y="2048"/>
                        <a:pt x="2513" y="1862"/>
                        <a:pt x="2591" y="1707"/>
                      </a:cubicBezTo>
                      <a:cubicBezTo>
                        <a:pt x="2653" y="1552"/>
                        <a:pt x="2684" y="1381"/>
                        <a:pt x="2684" y="1211"/>
                      </a:cubicBezTo>
                      <a:cubicBezTo>
                        <a:pt x="2684" y="838"/>
                        <a:pt x="2560" y="544"/>
                        <a:pt x="2296" y="327"/>
                      </a:cubicBezTo>
                      <a:cubicBezTo>
                        <a:pt x="2032" y="109"/>
                        <a:pt x="1676"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1148;p65">
                <a:extLst>
                  <a:ext uri="{FF2B5EF4-FFF2-40B4-BE49-F238E27FC236}">
                    <a16:creationId xmlns:a16="http://schemas.microsoft.com/office/drawing/2014/main" id="{50D6EE13-5B76-47D5-A034-EDCE6E881163}"/>
                  </a:ext>
                </a:extLst>
              </p:cNvPr>
              <p:cNvSpPr/>
              <p:nvPr/>
            </p:nvSpPr>
            <p:spPr>
              <a:xfrm>
                <a:off x="5617655" y="3425027"/>
                <a:ext cx="119801" cy="156376"/>
              </a:xfrm>
              <a:custGeom>
                <a:avLst/>
                <a:gdLst/>
                <a:ahLst/>
                <a:cxnLst/>
                <a:rect l="l" t="t" r="r" b="b"/>
                <a:pathLst>
                  <a:path w="3770" h="5244" extrusionOk="0">
                    <a:moveTo>
                      <a:pt x="1102" y="1"/>
                    </a:moveTo>
                    <a:cubicBezTo>
                      <a:pt x="1102" y="1"/>
                      <a:pt x="1614" y="1288"/>
                      <a:pt x="1087" y="1816"/>
                    </a:cubicBezTo>
                    <a:cubicBezTo>
                      <a:pt x="668" y="2234"/>
                      <a:pt x="1" y="2529"/>
                      <a:pt x="1" y="3397"/>
                    </a:cubicBezTo>
                    <a:cubicBezTo>
                      <a:pt x="1" y="4297"/>
                      <a:pt x="637" y="5042"/>
                      <a:pt x="1474" y="5243"/>
                    </a:cubicBezTo>
                    <a:cubicBezTo>
                      <a:pt x="1304" y="5088"/>
                      <a:pt x="1180" y="4840"/>
                      <a:pt x="1180" y="4576"/>
                    </a:cubicBezTo>
                    <a:cubicBezTo>
                      <a:pt x="1180" y="3723"/>
                      <a:pt x="2312" y="2622"/>
                      <a:pt x="2312" y="2622"/>
                    </a:cubicBezTo>
                    <a:lnTo>
                      <a:pt x="2312" y="2622"/>
                    </a:lnTo>
                    <a:cubicBezTo>
                      <a:pt x="2312" y="2622"/>
                      <a:pt x="2188" y="3568"/>
                      <a:pt x="2451" y="3832"/>
                    </a:cubicBezTo>
                    <a:cubicBezTo>
                      <a:pt x="2653" y="4033"/>
                      <a:pt x="2948" y="4157"/>
                      <a:pt x="2948" y="4576"/>
                    </a:cubicBezTo>
                    <a:cubicBezTo>
                      <a:pt x="2948" y="4731"/>
                      <a:pt x="2917" y="4886"/>
                      <a:pt x="2839" y="5010"/>
                    </a:cubicBezTo>
                    <a:cubicBezTo>
                      <a:pt x="3382" y="4685"/>
                      <a:pt x="3723" y="4080"/>
                      <a:pt x="3723" y="3397"/>
                    </a:cubicBezTo>
                    <a:cubicBezTo>
                      <a:pt x="3770" y="1149"/>
                      <a:pt x="1102"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49;p65">
                <a:extLst>
                  <a:ext uri="{FF2B5EF4-FFF2-40B4-BE49-F238E27FC236}">
                    <a16:creationId xmlns:a16="http://schemas.microsoft.com/office/drawing/2014/main" id="{708A21AD-9FD5-4B6C-BDB5-8C6A3F08AADA}"/>
                  </a:ext>
                </a:extLst>
              </p:cNvPr>
              <p:cNvSpPr/>
              <p:nvPr/>
            </p:nvSpPr>
            <p:spPr>
              <a:xfrm>
                <a:off x="5605357" y="2051355"/>
                <a:ext cx="54244" cy="67095"/>
              </a:xfrm>
              <a:custGeom>
                <a:avLst/>
                <a:gdLst/>
                <a:ahLst/>
                <a:cxnLst/>
                <a:rect l="l" t="t" r="r" b="b"/>
                <a:pathLst>
                  <a:path w="1707" h="2250" extrusionOk="0">
                    <a:moveTo>
                      <a:pt x="1706" y="0"/>
                    </a:moveTo>
                    <a:lnTo>
                      <a:pt x="0" y="466"/>
                    </a:lnTo>
                    <a:lnTo>
                      <a:pt x="0" y="1815"/>
                    </a:lnTo>
                    <a:lnTo>
                      <a:pt x="1706" y="2249"/>
                    </a:lnTo>
                    <a:lnTo>
                      <a:pt x="1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50;p65">
                <a:extLst>
                  <a:ext uri="{FF2B5EF4-FFF2-40B4-BE49-F238E27FC236}">
                    <a16:creationId xmlns:a16="http://schemas.microsoft.com/office/drawing/2014/main" id="{BA619D7C-C3DF-4BEB-9D3B-92C808D671C6}"/>
                  </a:ext>
                </a:extLst>
              </p:cNvPr>
              <p:cNvSpPr/>
              <p:nvPr/>
            </p:nvSpPr>
            <p:spPr>
              <a:xfrm>
                <a:off x="5646730" y="2072617"/>
                <a:ext cx="25676" cy="24542"/>
              </a:xfrm>
              <a:custGeom>
                <a:avLst/>
                <a:gdLst/>
                <a:ahLst/>
                <a:cxnLst/>
                <a:rect l="l" t="t" r="r" b="b"/>
                <a:pathLst>
                  <a:path w="808" h="823" extrusionOk="0">
                    <a:moveTo>
                      <a:pt x="404" y="1"/>
                    </a:moveTo>
                    <a:cubicBezTo>
                      <a:pt x="172" y="1"/>
                      <a:pt x="1" y="202"/>
                      <a:pt x="1" y="420"/>
                    </a:cubicBezTo>
                    <a:cubicBezTo>
                      <a:pt x="1" y="652"/>
                      <a:pt x="187" y="823"/>
                      <a:pt x="404" y="823"/>
                    </a:cubicBezTo>
                    <a:cubicBezTo>
                      <a:pt x="637" y="823"/>
                      <a:pt x="807" y="637"/>
                      <a:pt x="807" y="420"/>
                    </a:cubicBezTo>
                    <a:cubicBezTo>
                      <a:pt x="807" y="187"/>
                      <a:pt x="621"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51;p65">
                <a:extLst>
                  <a:ext uri="{FF2B5EF4-FFF2-40B4-BE49-F238E27FC236}">
                    <a16:creationId xmlns:a16="http://schemas.microsoft.com/office/drawing/2014/main" id="{AAFE80D6-1EA4-4FD1-8CDD-DEF4C85DC234}"/>
                  </a:ext>
                </a:extLst>
              </p:cNvPr>
              <p:cNvSpPr/>
              <p:nvPr/>
            </p:nvSpPr>
            <p:spPr>
              <a:xfrm>
                <a:off x="5679269" y="2058303"/>
                <a:ext cx="32572" cy="53199"/>
              </a:xfrm>
              <a:custGeom>
                <a:avLst/>
                <a:gdLst/>
                <a:ahLst/>
                <a:cxnLst/>
                <a:rect l="l" t="t" r="r" b="b"/>
                <a:pathLst>
                  <a:path w="1025" h="1784" extrusionOk="0">
                    <a:moveTo>
                      <a:pt x="140" y="0"/>
                    </a:moveTo>
                    <a:cubicBezTo>
                      <a:pt x="63" y="0"/>
                      <a:pt x="1" y="62"/>
                      <a:pt x="1" y="140"/>
                    </a:cubicBezTo>
                    <a:cubicBezTo>
                      <a:pt x="1" y="217"/>
                      <a:pt x="63" y="279"/>
                      <a:pt x="140" y="279"/>
                    </a:cubicBezTo>
                    <a:cubicBezTo>
                      <a:pt x="481" y="279"/>
                      <a:pt x="761" y="543"/>
                      <a:pt x="761" y="900"/>
                    </a:cubicBezTo>
                    <a:cubicBezTo>
                      <a:pt x="761" y="1241"/>
                      <a:pt x="481" y="1520"/>
                      <a:pt x="140" y="1520"/>
                    </a:cubicBezTo>
                    <a:cubicBezTo>
                      <a:pt x="63" y="1520"/>
                      <a:pt x="1" y="1582"/>
                      <a:pt x="1" y="1660"/>
                    </a:cubicBezTo>
                    <a:cubicBezTo>
                      <a:pt x="1" y="1737"/>
                      <a:pt x="63" y="1784"/>
                      <a:pt x="140" y="1784"/>
                    </a:cubicBezTo>
                    <a:cubicBezTo>
                      <a:pt x="636" y="1784"/>
                      <a:pt x="1024" y="1396"/>
                      <a:pt x="1024" y="900"/>
                    </a:cubicBezTo>
                    <a:cubicBezTo>
                      <a:pt x="1024" y="419"/>
                      <a:pt x="621"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52;p65">
                <a:extLst>
                  <a:ext uri="{FF2B5EF4-FFF2-40B4-BE49-F238E27FC236}">
                    <a16:creationId xmlns:a16="http://schemas.microsoft.com/office/drawing/2014/main" id="{F863BDFC-6AFD-434D-BFCC-5877CF9D0339}"/>
                  </a:ext>
                </a:extLst>
              </p:cNvPr>
              <p:cNvSpPr/>
              <p:nvPr/>
            </p:nvSpPr>
            <p:spPr>
              <a:xfrm>
                <a:off x="5679269" y="2034237"/>
                <a:ext cx="58693" cy="101776"/>
              </a:xfrm>
              <a:custGeom>
                <a:avLst/>
                <a:gdLst/>
                <a:ahLst/>
                <a:cxnLst/>
                <a:rect l="l" t="t" r="r" b="b"/>
                <a:pathLst>
                  <a:path w="1847" h="3413" extrusionOk="0">
                    <a:moveTo>
                      <a:pt x="140" y="1"/>
                    </a:moveTo>
                    <a:cubicBezTo>
                      <a:pt x="63" y="1"/>
                      <a:pt x="1" y="63"/>
                      <a:pt x="1" y="140"/>
                    </a:cubicBezTo>
                    <a:cubicBezTo>
                      <a:pt x="1" y="218"/>
                      <a:pt x="63" y="264"/>
                      <a:pt x="140" y="264"/>
                    </a:cubicBezTo>
                    <a:cubicBezTo>
                      <a:pt x="931" y="264"/>
                      <a:pt x="1567" y="900"/>
                      <a:pt x="1567" y="1707"/>
                    </a:cubicBezTo>
                    <a:cubicBezTo>
                      <a:pt x="1567" y="2498"/>
                      <a:pt x="931" y="3133"/>
                      <a:pt x="140" y="3133"/>
                    </a:cubicBezTo>
                    <a:cubicBezTo>
                      <a:pt x="63" y="3133"/>
                      <a:pt x="1" y="3196"/>
                      <a:pt x="1" y="3273"/>
                    </a:cubicBezTo>
                    <a:cubicBezTo>
                      <a:pt x="1" y="3351"/>
                      <a:pt x="63" y="3413"/>
                      <a:pt x="140" y="3413"/>
                    </a:cubicBezTo>
                    <a:cubicBezTo>
                      <a:pt x="1086" y="3413"/>
                      <a:pt x="1846" y="2653"/>
                      <a:pt x="1846" y="1707"/>
                    </a:cubicBezTo>
                    <a:cubicBezTo>
                      <a:pt x="1846" y="761"/>
                      <a:pt x="1086"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53;p65">
                <a:extLst>
                  <a:ext uri="{FF2B5EF4-FFF2-40B4-BE49-F238E27FC236}">
                    <a16:creationId xmlns:a16="http://schemas.microsoft.com/office/drawing/2014/main" id="{B0132CA8-1298-486A-91C5-4DFF4DE76A73}"/>
                  </a:ext>
                </a:extLst>
              </p:cNvPr>
              <p:cNvSpPr/>
              <p:nvPr/>
            </p:nvSpPr>
            <p:spPr>
              <a:xfrm>
                <a:off x="5765033" y="2077717"/>
                <a:ext cx="442597" cy="14821"/>
              </a:xfrm>
              <a:custGeom>
                <a:avLst/>
                <a:gdLst/>
                <a:ahLst/>
                <a:cxnLst/>
                <a:rect l="l" t="t" r="r" b="b"/>
                <a:pathLst>
                  <a:path w="13928" h="497" extrusionOk="0">
                    <a:moveTo>
                      <a:pt x="0" y="0"/>
                    </a:moveTo>
                    <a:lnTo>
                      <a:pt x="0" y="497"/>
                    </a:lnTo>
                    <a:lnTo>
                      <a:pt x="13928" y="497"/>
                    </a:lnTo>
                    <a:lnTo>
                      <a:pt x="13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54;p65">
                <a:extLst>
                  <a:ext uri="{FF2B5EF4-FFF2-40B4-BE49-F238E27FC236}">
                    <a16:creationId xmlns:a16="http://schemas.microsoft.com/office/drawing/2014/main" id="{C5FD2A7F-CEE1-43F7-BA3D-A6F24335DC85}"/>
                  </a:ext>
                </a:extLst>
              </p:cNvPr>
              <p:cNvSpPr/>
              <p:nvPr/>
            </p:nvSpPr>
            <p:spPr>
              <a:xfrm>
                <a:off x="5765033" y="2069844"/>
                <a:ext cx="212433" cy="30565"/>
              </a:xfrm>
              <a:custGeom>
                <a:avLst/>
                <a:gdLst/>
                <a:ahLst/>
                <a:cxnLst/>
                <a:rect l="l" t="t" r="r" b="b"/>
                <a:pathLst>
                  <a:path w="6685" h="1025" extrusionOk="0">
                    <a:moveTo>
                      <a:pt x="0" y="1"/>
                    </a:moveTo>
                    <a:lnTo>
                      <a:pt x="0" y="1024"/>
                    </a:lnTo>
                    <a:lnTo>
                      <a:pt x="6685" y="1024"/>
                    </a:lnTo>
                    <a:lnTo>
                      <a:pt x="6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55;p65">
                <a:extLst>
                  <a:ext uri="{FF2B5EF4-FFF2-40B4-BE49-F238E27FC236}">
                    <a16:creationId xmlns:a16="http://schemas.microsoft.com/office/drawing/2014/main" id="{45DDFB9A-0B2D-4734-8474-A4FD90FFF993}"/>
                  </a:ext>
                </a:extLst>
              </p:cNvPr>
              <p:cNvSpPr/>
              <p:nvPr/>
            </p:nvSpPr>
            <p:spPr>
              <a:xfrm>
                <a:off x="6393884" y="2097131"/>
                <a:ext cx="51766" cy="31490"/>
              </a:xfrm>
              <a:custGeom>
                <a:avLst/>
                <a:gdLst/>
                <a:ahLst/>
                <a:cxnLst/>
                <a:rect l="l" t="t" r="r" b="b"/>
                <a:pathLst>
                  <a:path w="1629" h="1056" extrusionOk="0">
                    <a:moveTo>
                      <a:pt x="807" y="1"/>
                    </a:moveTo>
                    <a:cubicBezTo>
                      <a:pt x="373" y="1"/>
                      <a:pt x="0" y="234"/>
                      <a:pt x="0" y="528"/>
                    </a:cubicBezTo>
                    <a:cubicBezTo>
                      <a:pt x="0" y="807"/>
                      <a:pt x="373" y="1056"/>
                      <a:pt x="807" y="1056"/>
                    </a:cubicBezTo>
                    <a:cubicBezTo>
                      <a:pt x="1257" y="1056"/>
                      <a:pt x="1629" y="823"/>
                      <a:pt x="1629" y="528"/>
                    </a:cubicBezTo>
                    <a:cubicBezTo>
                      <a:pt x="1629" y="234"/>
                      <a:pt x="1257" y="16"/>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56;p65">
                <a:extLst>
                  <a:ext uri="{FF2B5EF4-FFF2-40B4-BE49-F238E27FC236}">
                    <a16:creationId xmlns:a16="http://schemas.microsoft.com/office/drawing/2014/main" id="{E17DD4ED-F093-400F-A147-AD725B4C1B98}"/>
                  </a:ext>
                </a:extLst>
              </p:cNvPr>
              <p:cNvSpPr/>
              <p:nvPr/>
            </p:nvSpPr>
            <p:spPr>
              <a:xfrm>
                <a:off x="6479648" y="2097131"/>
                <a:ext cx="51766" cy="31490"/>
              </a:xfrm>
              <a:custGeom>
                <a:avLst/>
                <a:gdLst/>
                <a:ahLst/>
                <a:cxnLst/>
                <a:rect l="l" t="t" r="r" b="b"/>
                <a:pathLst>
                  <a:path w="1629" h="1056" extrusionOk="0">
                    <a:moveTo>
                      <a:pt x="807" y="1"/>
                    </a:moveTo>
                    <a:cubicBezTo>
                      <a:pt x="357" y="1"/>
                      <a:pt x="0" y="234"/>
                      <a:pt x="0" y="528"/>
                    </a:cubicBezTo>
                    <a:cubicBezTo>
                      <a:pt x="0" y="807"/>
                      <a:pt x="357" y="1056"/>
                      <a:pt x="807" y="1056"/>
                    </a:cubicBezTo>
                    <a:cubicBezTo>
                      <a:pt x="1256" y="1056"/>
                      <a:pt x="1629" y="823"/>
                      <a:pt x="1629" y="528"/>
                    </a:cubicBezTo>
                    <a:cubicBezTo>
                      <a:pt x="1629" y="234"/>
                      <a:pt x="1256"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57;p65">
                <a:extLst>
                  <a:ext uri="{FF2B5EF4-FFF2-40B4-BE49-F238E27FC236}">
                    <a16:creationId xmlns:a16="http://schemas.microsoft.com/office/drawing/2014/main" id="{6D5550FB-51C0-4F78-9FDF-0477DBC32DDC}"/>
                  </a:ext>
                </a:extLst>
              </p:cNvPr>
              <p:cNvSpPr/>
              <p:nvPr/>
            </p:nvSpPr>
            <p:spPr>
              <a:xfrm>
                <a:off x="6437258" y="2020817"/>
                <a:ext cx="94157" cy="92084"/>
              </a:xfrm>
              <a:custGeom>
                <a:avLst/>
                <a:gdLst/>
                <a:ahLst/>
                <a:cxnLst/>
                <a:rect l="l" t="t" r="r" b="b"/>
                <a:pathLst>
                  <a:path w="2963" h="3088" extrusionOk="0">
                    <a:moveTo>
                      <a:pt x="0" y="1"/>
                    </a:moveTo>
                    <a:lnTo>
                      <a:pt x="0" y="3087"/>
                    </a:lnTo>
                    <a:lnTo>
                      <a:pt x="264" y="3087"/>
                    </a:lnTo>
                    <a:lnTo>
                      <a:pt x="264" y="249"/>
                    </a:lnTo>
                    <a:lnTo>
                      <a:pt x="2714" y="249"/>
                    </a:lnTo>
                    <a:lnTo>
                      <a:pt x="2714" y="3087"/>
                    </a:lnTo>
                    <a:lnTo>
                      <a:pt x="2963" y="3087"/>
                    </a:lnTo>
                    <a:lnTo>
                      <a:pt x="2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58;p65">
                <a:extLst>
                  <a:ext uri="{FF2B5EF4-FFF2-40B4-BE49-F238E27FC236}">
                    <a16:creationId xmlns:a16="http://schemas.microsoft.com/office/drawing/2014/main" id="{FEF00C4C-AA62-426A-A9E1-1500C2F3CE92}"/>
                  </a:ext>
                </a:extLst>
              </p:cNvPr>
              <p:cNvSpPr/>
              <p:nvPr/>
            </p:nvSpPr>
            <p:spPr>
              <a:xfrm>
                <a:off x="6441198" y="2024992"/>
                <a:ext cx="85799" cy="17594"/>
              </a:xfrm>
              <a:custGeom>
                <a:avLst/>
                <a:gdLst/>
                <a:ahLst/>
                <a:cxnLst/>
                <a:rect l="l" t="t" r="r" b="b"/>
                <a:pathLst>
                  <a:path w="2700" h="590" extrusionOk="0">
                    <a:moveTo>
                      <a:pt x="0" y="0"/>
                    </a:moveTo>
                    <a:lnTo>
                      <a:pt x="0" y="590"/>
                    </a:lnTo>
                    <a:lnTo>
                      <a:pt x="2699" y="590"/>
                    </a:lnTo>
                    <a:lnTo>
                      <a:pt x="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59;p65">
                <a:extLst>
                  <a:ext uri="{FF2B5EF4-FFF2-40B4-BE49-F238E27FC236}">
                    <a16:creationId xmlns:a16="http://schemas.microsoft.com/office/drawing/2014/main" id="{185D38C8-455E-4E4C-8C71-EC54B1B2AAB7}"/>
                  </a:ext>
                </a:extLst>
              </p:cNvPr>
              <p:cNvSpPr/>
              <p:nvPr/>
            </p:nvSpPr>
            <p:spPr>
              <a:xfrm>
                <a:off x="6625024" y="2018968"/>
                <a:ext cx="79380" cy="117044"/>
              </a:xfrm>
              <a:custGeom>
                <a:avLst/>
                <a:gdLst/>
                <a:ahLst/>
                <a:cxnLst/>
                <a:rect l="l" t="t" r="r" b="b"/>
                <a:pathLst>
                  <a:path w="2498" h="3925" extrusionOk="0">
                    <a:moveTo>
                      <a:pt x="0" y="1"/>
                    </a:moveTo>
                    <a:lnTo>
                      <a:pt x="0" y="3925"/>
                    </a:lnTo>
                    <a:lnTo>
                      <a:pt x="2497" y="197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60;p65">
                <a:extLst>
                  <a:ext uri="{FF2B5EF4-FFF2-40B4-BE49-F238E27FC236}">
                    <a16:creationId xmlns:a16="http://schemas.microsoft.com/office/drawing/2014/main" id="{C3950237-B141-4C29-9203-D22A0BD33AC2}"/>
                  </a:ext>
                </a:extLst>
              </p:cNvPr>
              <p:cNvSpPr/>
              <p:nvPr/>
            </p:nvSpPr>
            <p:spPr>
              <a:xfrm>
                <a:off x="6765474" y="2031941"/>
                <a:ext cx="21227" cy="86031"/>
              </a:xfrm>
              <a:custGeom>
                <a:avLst/>
                <a:gdLst/>
                <a:ahLst/>
                <a:cxnLst/>
                <a:rect l="l" t="t" r="r" b="b"/>
                <a:pathLst>
                  <a:path w="668" h="2885" extrusionOk="0">
                    <a:moveTo>
                      <a:pt x="1" y="0"/>
                    </a:moveTo>
                    <a:lnTo>
                      <a:pt x="1" y="2885"/>
                    </a:lnTo>
                    <a:lnTo>
                      <a:pt x="668" y="2885"/>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1161;p65">
                <a:extLst>
                  <a:ext uri="{FF2B5EF4-FFF2-40B4-BE49-F238E27FC236}">
                    <a16:creationId xmlns:a16="http://schemas.microsoft.com/office/drawing/2014/main" id="{97F197F7-93AB-4073-A2D3-AF00E473328A}"/>
                  </a:ext>
                </a:extLst>
              </p:cNvPr>
              <p:cNvGrpSpPr/>
              <p:nvPr/>
            </p:nvGrpSpPr>
            <p:grpSpPr>
              <a:xfrm>
                <a:off x="5784368" y="3260948"/>
                <a:ext cx="288404" cy="84939"/>
                <a:chOff x="5784367" y="3260948"/>
                <a:chExt cx="288404" cy="84939"/>
              </a:xfrm>
            </p:grpSpPr>
            <p:sp>
              <p:nvSpPr>
                <p:cNvPr id="121" name="Google Shape;1162;p65">
                  <a:extLst>
                    <a:ext uri="{FF2B5EF4-FFF2-40B4-BE49-F238E27FC236}">
                      <a16:creationId xmlns:a16="http://schemas.microsoft.com/office/drawing/2014/main" id="{7C113C7B-6CCD-497C-B650-36739281777D}"/>
                    </a:ext>
                  </a:extLst>
                </p:cNvPr>
                <p:cNvSpPr/>
                <p:nvPr/>
              </p:nvSpPr>
              <p:spPr>
                <a:xfrm>
                  <a:off x="5784367" y="3260948"/>
                  <a:ext cx="55780" cy="83455"/>
                </a:xfrm>
                <a:custGeom>
                  <a:avLst/>
                  <a:gdLst/>
                  <a:ahLst/>
                  <a:cxnLst/>
                  <a:rect l="l" t="t" r="r" b="b"/>
                  <a:pathLst>
                    <a:path w="2715" h="4328" extrusionOk="0">
                      <a:moveTo>
                        <a:pt x="1241" y="0"/>
                      </a:moveTo>
                      <a:cubicBezTo>
                        <a:pt x="1070" y="0"/>
                        <a:pt x="884" y="16"/>
                        <a:pt x="683" y="62"/>
                      </a:cubicBezTo>
                      <a:cubicBezTo>
                        <a:pt x="481" y="109"/>
                        <a:pt x="264" y="186"/>
                        <a:pt x="31" y="279"/>
                      </a:cubicBezTo>
                      <a:lnTo>
                        <a:pt x="31" y="853"/>
                      </a:lnTo>
                      <a:cubicBezTo>
                        <a:pt x="264" y="729"/>
                        <a:pt x="481" y="636"/>
                        <a:pt x="683" y="574"/>
                      </a:cubicBezTo>
                      <a:cubicBezTo>
                        <a:pt x="884" y="512"/>
                        <a:pt x="1070" y="481"/>
                        <a:pt x="1257" y="481"/>
                      </a:cubicBezTo>
                      <a:cubicBezTo>
                        <a:pt x="1505" y="481"/>
                        <a:pt x="1706" y="559"/>
                        <a:pt x="1861" y="698"/>
                      </a:cubicBezTo>
                      <a:cubicBezTo>
                        <a:pt x="2032" y="838"/>
                        <a:pt x="2110" y="1024"/>
                        <a:pt x="2110" y="1241"/>
                      </a:cubicBezTo>
                      <a:cubicBezTo>
                        <a:pt x="2110" y="1381"/>
                        <a:pt x="2063" y="1536"/>
                        <a:pt x="2001" y="1675"/>
                      </a:cubicBezTo>
                      <a:cubicBezTo>
                        <a:pt x="1923" y="1815"/>
                        <a:pt x="1799" y="1985"/>
                        <a:pt x="1613" y="2203"/>
                      </a:cubicBezTo>
                      <a:cubicBezTo>
                        <a:pt x="1520" y="2311"/>
                        <a:pt x="1272" y="2559"/>
                        <a:pt x="900" y="2932"/>
                      </a:cubicBezTo>
                      <a:cubicBezTo>
                        <a:pt x="528" y="3319"/>
                        <a:pt x="233" y="3614"/>
                        <a:pt x="0" y="3847"/>
                      </a:cubicBezTo>
                      <a:lnTo>
                        <a:pt x="0" y="4327"/>
                      </a:lnTo>
                      <a:lnTo>
                        <a:pt x="2714" y="4327"/>
                      </a:lnTo>
                      <a:lnTo>
                        <a:pt x="2714" y="3847"/>
                      </a:lnTo>
                      <a:lnTo>
                        <a:pt x="698" y="3847"/>
                      </a:lnTo>
                      <a:cubicBezTo>
                        <a:pt x="1164" y="3366"/>
                        <a:pt x="1520" y="3009"/>
                        <a:pt x="1784" y="2745"/>
                      </a:cubicBezTo>
                      <a:cubicBezTo>
                        <a:pt x="2032" y="2482"/>
                        <a:pt x="2187" y="2311"/>
                        <a:pt x="2234" y="2265"/>
                      </a:cubicBezTo>
                      <a:cubicBezTo>
                        <a:pt x="2404" y="2047"/>
                        <a:pt x="2528" y="1861"/>
                        <a:pt x="2590" y="1706"/>
                      </a:cubicBezTo>
                      <a:cubicBezTo>
                        <a:pt x="2652" y="1551"/>
                        <a:pt x="2683" y="1381"/>
                        <a:pt x="2683" y="1210"/>
                      </a:cubicBezTo>
                      <a:cubicBezTo>
                        <a:pt x="2683" y="838"/>
                        <a:pt x="2559" y="543"/>
                        <a:pt x="2296" y="326"/>
                      </a:cubicBezTo>
                      <a:cubicBezTo>
                        <a:pt x="2032" y="109"/>
                        <a:pt x="1675"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63;p65">
                  <a:extLst>
                    <a:ext uri="{FF2B5EF4-FFF2-40B4-BE49-F238E27FC236}">
                      <a16:creationId xmlns:a16="http://schemas.microsoft.com/office/drawing/2014/main" id="{1F6F02A2-3C23-435E-B119-2D19960F5042}"/>
                    </a:ext>
                  </a:extLst>
                </p:cNvPr>
                <p:cNvSpPr/>
                <p:nvPr/>
              </p:nvSpPr>
              <p:spPr>
                <a:xfrm>
                  <a:off x="5865298" y="3262433"/>
                  <a:ext cx="51958" cy="81970"/>
                </a:xfrm>
                <a:custGeom>
                  <a:avLst/>
                  <a:gdLst/>
                  <a:ahLst/>
                  <a:cxnLst/>
                  <a:rect l="l" t="t" r="r" b="b"/>
                  <a:pathLst>
                    <a:path w="2529" h="4251" extrusionOk="0">
                      <a:moveTo>
                        <a:pt x="1009" y="1"/>
                      </a:moveTo>
                      <a:lnTo>
                        <a:pt x="1" y="202"/>
                      </a:lnTo>
                      <a:lnTo>
                        <a:pt x="1" y="730"/>
                      </a:lnTo>
                      <a:lnTo>
                        <a:pt x="1024" y="528"/>
                      </a:lnTo>
                      <a:lnTo>
                        <a:pt x="1024" y="3770"/>
                      </a:lnTo>
                      <a:lnTo>
                        <a:pt x="78" y="3770"/>
                      </a:lnTo>
                      <a:lnTo>
                        <a:pt x="78" y="4250"/>
                      </a:lnTo>
                      <a:lnTo>
                        <a:pt x="2529" y="4250"/>
                      </a:lnTo>
                      <a:lnTo>
                        <a:pt x="2529" y="3770"/>
                      </a:lnTo>
                      <a:lnTo>
                        <a:pt x="1583" y="3770"/>
                      </a:lnTo>
                      <a:lnTo>
                        <a:pt x="1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64;p65">
                  <a:extLst>
                    <a:ext uri="{FF2B5EF4-FFF2-40B4-BE49-F238E27FC236}">
                      <a16:creationId xmlns:a16="http://schemas.microsoft.com/office/drawing/2014/main" id="{CF39877D-EFCB-4A7E-8537-2890C5FF91AB}"/>
                    </a:ext>
                  </a:extLst>
                </p:cNvPr>
                <p:cNvSpPr/>
                <p:nvPr/>
              </p:nvSpPr>
              <p:spPr>
                <a:xfrm>
                  <a:off x="5937641" y="3262433"/>
                  <a:ext cx="56417" cy="83455"/>
                </a:xfrm>
                <a:custGeom>
                  <a:avLst/>
                  <a:gdLst/>
                  <a:ahLst/>
                  <a:cxnLst/>
                  <a:rect l="l" t="t" r="r" b="b"/>
                  <a:pathLst>
                    <a:path w="2746" h="4328" extrusionOk="0">
                      <a:moveTo>
                        <a:pt x="171" y="1"/>
                      </a:moveTo>
                      <a:lnTo>
                        <a:pt x="171" y="2141"/>
                      </a:lnTo>
                      <a:cubicBezTo>
                        <a:pt x="342" y="2064"/>
                        <a:pt x="497" y="2002"/>
                        <a:pt x="636" y="1970"/>
                      </a:cubicBezTo>
                      <a:cubicBezTo>
                        <a:pt x="791" y="1939"/>
                        <a:pt x="946" y="1924"/>
                        <a:pt x="1102" y="1924"/>
                      </a:cubicBezTo>
                      <a:cubicBezTo>
                        <a:pt x="1427" y="1924"/>
                        <a:pt x="1691" y="2017"/>
                        <a:pt x="1893" y="2188"/>
                      </a:cubicBezTo>
                      <a:cubicBezTo>
                        <a:pt x="2079" y="2358"/>
                        <a:pt x="2172" y="2591"/>
                        <a:pt x="2172" y="2886"/>
                      </a:cubicBezTo>
                      <a:cubicBezTo>
                        <a:pt x="2172" y="3180"/>
                        <a:pt x="2079" y="3413"/>
                        <a:pt x="1893" y="3583"/>
                      </a:cubicBezTo>
                      <a:cubicBezTo>
                        <a:pt x="1691" y="3770"/>
                        <a:pt x="1427" y="3847"/>
                        <a:pt x="1102" y="3847"/>
                      </a:cubicBezTo>
                      <a:cubicBezTo>
                        <a:pt x="900" y="3847"/>
                        <a:pt x="714" y="3832"/>
                        <a:pt x="528" y="3785"/>
                      </a:cubicBezTo>
                      <a:cubicBezTo>
                        <a:pt x="342" y="3739"/>
                        <a:pt x="171" y="3661"/>
                        <a:pt x="0" y="3568"/>
                      </a:cubicBezTo>
                      <a:lnTo>
                        <a:pt x="0" y="4157"/>
                      </a:lnTo>
                      <a:cubicBezTo>
                        <a:pt x="187" y="4219"/>
                        <a:pt x="388" y="4266"/>
                        <a:pt x="574" y="4281"/>
                      </a:cubicBezTo>
                      <a:cubicBezTo>
                        <a:pt x="760" y="4312"/>
                        <a:pt x="931" y="4328"/>
                        <a:pt x="1117" y="4328"/>
                      </a:cubicBezTo>
                      <a:cubicBezTo>
                        <a:pt x="1629" y="4328"/>
                        <a:pt x="2032" y="4204"/>
                        <a:pt x="2327" y="3956"/>
                      </a:cubicBezTo>
                      <a:cubicBezTo>
                        <a:pt x="2606" y="3708"/>
                        <a:pt x="2746" y="3351"/>
                        <a:pt x="2746" y="2886"/>
                      </a:cubicBezTo>
                      <a:cubicBezTo>
                        <a:pt x="2746" y="2436"/>
                        <a:pt x="2606" y="2095"/>
                        <a:pt x="2327" y="1831"/>
                      </a:cubicBezTo>
                      <a:cubicBezTo>
                        <a:pt x="2048" y="1567"/>
                        <a:pt x="1675" y="1443"/>
                        <a:pt x="1210" y="1443"/>
                      </a:cubicBezTo>
                      <a:cubicBezTo>
                        <a:pt x="1117" y="1443"/>
                        <a:pt x="1040" y="1443"/>
                        <a:pt x="946" y="1459"/>
                      </a:cubicBezTo>
                      <a:cubicBezTo>
                        <a:pt x="869" y="1474"/>
                        <a:pt x="791" y="1490"/>
                        <a:pt x="698" y="1521"/>
                      </a:cubicBezTo>
                      <a:lnTo>
                        <a:pt x="698" y="482"/>
                      </a:lnTo>
                      <a:lnTo>
                        <a:pt x="2435" y="482"/>
                      </a:lnTo>
                      <a:lnTo>
                        <a:pt x="2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65;p65">
                  <a:extLst>
                    <a:ext uri="{FF2B5EF4-FFF2-40B4-BE49-F238E27FC236}">
                      <a16:creationId xmlns:a16="http://schemas.microsoft.com/office/drawing/2014/main" id="{0F7CF0C4-F1E7-44F8-AC03-36F964D8FFE7}"/>
                    </a:ext>
                  </a:extLst>
                </p:cNvPr>
                <p:cNvSpPr/>
                <p:nvPr/>
              </p:nvSpPr>
              <p:spPr>
                <a:xfrm>
                  <a:off x="6012532" y="3260948"/>
                  <a:ext cx="60238" cy="84939"/>
                </a:xfrm>
                <a:custGeom>
                  <a:avLst/>
                  <a:gdLst/>
                  <a:ahLst/>
                  <a:cxnLst/>
                  <a:rect l="l" t="t" r="r" b="b"/>
                  <a:pathLst>
                    <a:path w="2932" h="4405" extrusionOk="0">
                      <a:moveTo>
                        <a:pt x="1474" y="450"/>
                      </a:moveTo>
                      <a:cubicBezTo>
                        <a:pt x="1768" y="450"/>
                        <a:pt x="1985" y="605"/>
                        <a:pt x="2140" y="900"/>
                      </a:cubicBezTo>
                      <a:cubicBezTo>
                        <a:pt x="2296" y="1179"/>
                        <a:pt x="2358" y="1613"/>
                        <a:pt x="2358" y="2203"/>
                      </a:cubicBezTo>
                      <a:cubicBezTo>
                        <a:pt x="2358" y="2792"/>
                        <a:pt x="2296" y="3226"/>
                        <a:pt x="2140" y="3521"/>
                      </a:cubicBezTo>
                      <a:cubicBezTo>
                        <a:pt x="1985" y="3816"/>
                        <a:pt x="1768" y="3955"/>
                        <a:pt x="1474" y="3955"/>
                      </a:cubicBezTo>
                      <a:cubicBezTo>
                        <a:pt x="1179" y="3955"/>
                        <a:pt x="946" y="3816"/>
                        <a:pt x="791" y="3521"/>
                      </a:cubicBezTo>
                      <a:cubicBezTo>
                        <a:pt x="652" y="3226"/>
                        <a:pt x="574" y="2792"/>
                        <a:pt x="574" y="2203"/>
                      </a:cubicBezTo>
                      <a:cubicBezTo>
                        <a:pt x="574" y="1613"/>
                        <a:pt x="652" y="1179"/>
                        <a:pt x="791" y="900"/>
                      </a:cubicBezTo>
                      <a:cubicBezTo>
                        <a:pt x="946" y="605"/>
                        <a:pt x="1179" y="450"/>
                        <a:pt x="1474" y="450"/>
                      </a:cubicBezTo>
                      <a:close/>
                      <a:moveTo>
                        <a:pt x="1474" y="0"/>
                      </a:moveTo>
                      <a:cubicBezTo>
                        <a:pt x="993" y="0"/>
                        <a:pt x="621" y="186"/>
                        <a:pt x="372" y="559"/>
                      </a:cubicBezTo>
                      <a:cubicBezTo>
                        <a:pt x="124" y="946"/>
                        <a:pt x="0" y="1489"/>
                        <a:pt x="0" y="2203"/>
                      </a:cubicBezTo>
                      <a:cubicBezTo>
                        <a:pt x="0" y="2916"/>
                        <a:pt x="124" y="3474"/>
                        <a:pt x="372" y="3847"/>
                      </a:cubicBezTo>
                      <a:cubicBezTo>
                        <a:pt x="621" y="4219"/>
                        <a:pt x="993" y="4405"/>
                        <a:pt x="1474" y="4405"/>
                      </a:cubicBezTo>
                      <a:cubicBezTo>
                        <a:pt x="1939" y="4405"/>
                        <a:pt x="2311" y="4219"/>
                        <a:pt x="2559" y="3847"/>
                      </a:cubicBezTo>
                      <a:cubicBezTo>
                        <a:pt x="2807" y="3474"/>
                        <a:pt x="2931" y="2916"/>
                        <a:pt x="2931" y="2203"/>
                      </a:cubicBezTo>
                      <a:cubicBezTo>
                        <a:pt x="2931" y="1489"/>
                        <a:pt x="2807" y="946"/>
                        <a:pt x="2559" y="559"/>
                      </a:cubicBezTo>
                      <a:cubicBezTo>
                        <a:pt x="2311" y="186"/>
                        <a:pt x="1939" y="0"/>
                        <a:pt x="1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166;p65">
                <a:extLst>
                  <a:ext uri="{FF2B5EF4-FFF2-40B4-BE49-F238E27FC236}">
                    <a16:creationId xmlns:a16="http://schemas.microsoft.com/office/drawing/2014/main" id="{A45922B9-4DBC-457B-87E1-ECAABCEDBEE0}"/>
                  </a:ext>
                </a:extLst>
              </p:cNvPr>
              <p:cNvSpPr/>
              <p:nvPr/>
            </p:nvSpPr>
            <p:spPr>
              <a:xfrm>
                <a:off x="5619529" y="3231783"/>
                <a:ext cx="102165" cy="126795"/>
              </a:xfrm>
              <a:custGeom>
                <a:avLst/>
                <a:gdLst/>
                <a:ahLst/>
                <a:cxnLst/>
                <a:rect l="l" t="t" r="r" b="b"/>
                <a:pathLst>
                  <a:path w="3215" h="4252" extrusionOk="0">
                    <a:moveTo>
                      <a:pt x="1891" y="1"/>
                    </a:moveTo>
                    <a:cubicBezTo>
                      <a:pt x="1017" y="1"/>
                      <a:pt x="0" y="1079"/>
                      <a:pt x="392" y="2603"/>
                    </a:cubicBezTo>
                    <a:cubicBezTo>
                      <a:pt x="530" y="3130"/>
                      <a:pt x="1127" y="4251"/>
                      <a:pt x="1751" y="4251"/>
                    </a:cubicBezTo>
                    <a:cubicBezTo>
                      <a:pt x="1825" y="4251"/>
                      <a:pt x="1899" y="4236"/>
                      <a:pt x="1974" y="4201"/>
                    </a:cubicBezTo>
                    <a:cubicBezTo>
                      <a:pt x="3214" y="3581"/>
                      <a:pt x="2051" y="3053"/>
                      <a:pt x="2051" y="2324"/>
                    </a:cubicBezTo>
                    <a:cubicBezTo>
                      <a:pt x="2051" y="1673"/>
                      <a:pt x="2594" y="1626"/>
                      <a:pt x="2734" y="1084"/>
                    </a:cubicBezTo>
                    <a:cubicBezTo>
                      <a:pt x="2873" y="618"/>
                      <a:pt x="2749" y="262"/>
                      <a:pt x="2268" y="75"/>
                    </a:cubicBezTo>
                    <a:cubicBezTo>
                      <a:pt x="2149" y="25"/>
                      <a:pt x="2021"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67;p65">
                <a:extLst>
                  <a:ext uri="{FF2B5EF4-FFF2-40B4-BE49-F238E27FC236}">
                    <a16:creationId xmlns:a16="http://schemas.microsoft.com/office/drawing/2014/main" id="{847846D2-6CC1-4B53-AA50-C01F87545B09}"/>
                  </a:ext>
                </a:extLst>
              </p:cNvPr>
              <p:cNvSpPr/>
              <p:nvPr/>
            </p:nvSpPr>
            <p:spPr>
              <a:xfrm>
                <a:off x="5697985" y="3202170"/>
                <a:ext cx="31078" cy="30894"/>
              </a:xfrm>
              <a:custGeom>
                <a:avLst/>
                <a:gdLst/>
                <a:ahLst/>
                <a:cxnLst/>
                <a:rect l="l" t="t" r="r" b="b"/>
                <a:pathLst>
                  <a:path w="978" h="1036" extrusionOk="0">
                    <a:moveTo>
                      <a:pt x="602" y="0"/>
                    </a:moveTo>
                    <a:cubicBezTo>
                      <a:pt x="432" y="0"/>
                      <a:pt x="235" y="131"/>
                      <a:pt x="125" y="339"/>
                    </a:cubicBezTo>
                    <a:cubicBezTo>
                      <a:pt x="1" y="619"/>
                      <a:pt x="47" y="913"/>
                      <a:pt x="249" y="1006"/>
                    </a:cubicBezTo>
                    <a:cubicBezTo>
                      <a:pt x="288" y="1026"/>
                      <a:pt x="331" y="1035"/>
                      <a:pt x="377" y="1035"/>
                    </a:cubicBezTo>
                    <a:cubicBezTo>
                      <a:pt x="546" y="1035"/>
                      <a:pt x="744" y="904"/>
                      <a:pt x="854" y="696"/>
                    </a:cubicBezTo>
                    <a:cubicBezTo>
                      <a:pt x="978" y="417"/>
                      <a:pt x="931" y="138"/>
                      <a:pt x="730" y="29"/>
                    </a:cubicBezTo>
                    <a:cubicBezTo>
                      <a:pt x="691" y="10"/>
                      <a:pt x="647"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68;p65">
                <a:extLst>
                  <a:ext uri="{FF2B5EF4-FFF2-40B4-BE49-F238E27FC236}">
                    <a16:creationId xmlns:a16="http://schemas.microsoft.com/office/drawing/2014/main" id="{2D56C389-97E0-4E51-B0B7-B04E92822306}"/>
                  </a:ext>
                </a:extLst>
              </p:cNvPr>
              <p:cNvSpPr/>
              <p:nvPr/>
            </p:nvSpPr>
            <p:spPr>
              <a:xfrm>
                <a:off x="5671388" y="3201633"/>
                <a:ext cx="18272" cy="23170"/>
              </a:xfrm>
              <a:custGeom>
                <a:avLst/>
                <a:gdLst/>
                <a:ahLst/>
                <a:cxnLst/>
                <a:rect l="l" t="t" r="r" b="b"/>
                <a:pathLst>
                  <a:path w="575" h="777" extrusionOk="0">
                    <a:moveTo>
                      <a:pt x="264" y="1"/>
                    </a:moveTo>
                    <a:cubicBezTo>
                      <a:pt x="109" y="1"/>
                      <a:pt x="0" y="171"/>
                      <a:pt x="0" y="388"/>
                    </a:cubicBezTo>
                    <a:cubicBezTo>
                      <a:pt x="0" y="590"/>
                      <a:pt x="140" y="776"/>
                      <a:pt x="295" y="776"/>
                    </a:cubicBezTo>
                    <a:cubicBezTo>
                      <a:pt x="450" y="776"/>
                      <a:pt x="574" y="590"/>
                      <a:pt x="559" y="388"/>
                    </a:cubicBezTo>
                    <a:cubicBezTo>
                      <a:pt x="559" y="171"/>
                      <a:pt x="419"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69;p65">
                <a:extLst>
                  <a:ext uri="{FF2B5EF4-FFF2-40B4-BE49-F238E27FC236}">
                    <a16:creationId xmlns:a16="http://schemas.microsoft.com/office/drawing/2014/main" id="{1AA419FC-43E2-406D-9391-9BC0C64DA308}"/>
                  </a:ext>
                </a:extLst>
              </p:cNvPr>
              <p:cNvSpPr/>
              <p:nvPr/>
            </p:nvSpPr>
            <p:spPr>
              <a:xfrm>
                <a:off x="5647238" y="3210729"/>
                <a:ext cx="17287" cy="18846"/>
              </a:xfrm>
              <a:custGeom>
                <a:avLst/>
                <a:gdLst/>
                <a:ahLst/>
                <a:cxnLst/>
                <a:rect l="l" t="t" r="r" b="b"/>
                <a:pathLst>
                  <a:path w="544" h="632" extrusionOk="0">
                    <a:moveTo>
                      <a:pt x="214" y="1"/>
                    </a:moveTo>
                    <a:cubicBezTo>
                      <a:pt x="200" y="1"/>
                      <a:pt x="185" y="2"/>
                      <a:pt x="171" y="6"/>
                    </a:cubicBezTo>
                    <a:cubicBezTo>
                      <a:pt x="62" y="21"/>
                      <a:pt x="0" y="192"/>
                      <a:pt x="47" y="363"/>
                    </a:cubicBezTo>
                    <a:cubicBezTo>
                      <a:pt x="88" y="528"/>
                      <a:pt x="202" y="632"/>
                      <a:pt x="314" y="632"/>
                    </a:cubicBezTo>
                    <a:cubicBezTo>
                      <a:pt x="329" y="632"/>
                      <a:pt x="343" y="630"/>
                      <a:pt x="357" y="626"/>
                    </a:cubicBezTo>
                    <a:cubicBezTo>
                      <a:pt x="466" y="580"/>
                      <a:pt x="543" y="409"/>
                      <a:pt x="481" y="254"/>
                    </a:cubicBezTo>
                    <a:cubicBezTo>
                      <a:pt x="440" y="103"/>
                      <a:pt x="326"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70;p65">
                <a:extLst>
                  <a:ext uri="{FF2B5EF4-FFF2-40B4-BE49-F238E27FC236}">
                    <a16:creationId xmlns:a16="http://schemas.microsoft.com/office/drawing/2014/main" id="{44081818-B8DA-44AC-89A3-FFDD107A4747}"/>
                  </a:ext>
                </a:extLst>
              </p:cNvPr>
              <p:cNvSpPr/>
              <p:nvPr/>
            </p:nvSpPr>
            <p:spPr>
              <a:xfrm>
                <a:off x="5628999" y="3221315"/>
                <a:ext cx="17287" cy="17564"/>
              </a:xfrm>
              <a:custGeom>
                <a:avLst/>
                <a:gdLst/>
                <a:ahLst/>
                <a:cxnLst/>
                <a:rect l="l" t="t" r="r" b="b"/>
                <a:pathLst>
                  <a:path w="544" h="589" extrusionOk="0">
                    <a:moveTo>
                      <a:pt x="181" y="1"/>
                    </a:moveTo>
                    <a:cubicBezTo>
                      <a:pt x="162" y="1"/>
                      <a:pt x="143" y="3"/>
                      <a:pt x="125" y="8"/>
                    </a:cubicBezTo>
                    <a:cubicBezTo>
                      <a:pt x="32" y="70"/>
                      <a:pt x="1" y="225"/>
                      <a:pt x="47" y="380"/>
                    </a:cubicBezTo>
                    <a:cubicBezTo>
                      <a:pt x="100" y="512"/>
                      <a:pt x="221" y="588"/>
                      <a:pt x="332" y="588"/>
                    </a:cubicBezTo>
                    <a:cubicBezTo>
                      <a:pt x="351" y="588"/>
                      <a:pt x="370" y="586"/>
                      <a:pt x="388" y="582"/>
                    </a:cubicBezTo>
                    <a:cubicBezTo>
                      <a:pt x="497" y="519"/>
                      <a:pt x="543" y="364"/>
                      <a:pt x="466" y="209"/>
                    </a:cubicBezTo>
                    <a:cubicBezTo>
                      <a:pt x="413" y="77"/>
                      <a:pt x="292"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71;p65">
                <a:extLst>
                  <a:ext uri="{FF2B5EF4-FFF2-40B4-BE49-F238E27FC236}">
                    <a16:creationId xmlns:a16="http://schemas.microsoft.com/office/drawing/2014/main" id="{0045DFDE-CE0F-44FD-843F-1C8344485FB0}"/>
                  </a:ext>
                </a:extLst>
              </p:cNvPr>
              <p:cNvSpPr/>
              <p:nvPr/>
            </p:nvSpPr>
            <p:spPr>
              <a:xfrm>
                <a:off x="5617178" y="3238254"/>
                <a:ext cx="14808" cy="13300"/>
              </a:xfrm>
              <a:custGeom>
                <a:avLst/>
                <a:gdLst/>
                <a:ahLst/>
                <a:cxnLst/>
                <a:rect l="l" t="t" r="r" b="b"/>
                <a:pathLst>
                  <a:path w="466" h="446" extrusionOk="0">
                    <a:moveTo>
                      <a:pt x="165" y="1"/>
                    </a:moveTo>
                    <a:cubicBezTo>
                      <a:pt x="133" y="1"/>
                      <a:pt x="102" y="10"/>
                      <a:pt x="78" y="29"/>
                    </a:cubicBezTo>
                    <a:cubicBezTo>
                      <a:pt x="0" y="91"/>
                      <a:pt x="0" y="246"/>
                      <a:pt x="93" y="339"/>
                    </a:cubicBezTo>
                    <a:cubicBezTo>
                      <a:pt x="147" y="403"/>
                      <a:pt x="229" y="445"/>
                      <a:pt x="301" y="445"/>
                    </a:cubicBezTo>
                    <a:cubicBezTo>
                      <a:pt x="333" y="445"/>
                      <a:pt x="364" y="436"/>
                      <a:pt x="388" y="417"/>
                    </a:cubicBezTo>
                    <a:cubicBezTo>
                      <a:pt x="466" y="355"/>
                      <a:pt x="466" y="215"/>
                      <a:pt x="357" y="107"/>
                    </a:cubicBezTo>
                    <a:cubicBezTo>
                      <a:pt x="314" y="43"/>
                      <a:pt x="235"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1172;p65">
                <a:extLst>
                  <a:ext uri="{FF2B5EF4-FFF2-40B4-BE49-F238E27FC236}">
                    <a16:creationId xmlns:a16="http://schemas.microsoft.com/office/drawing/2014/main" id="{EBC5F0E8-F5D1-49F3-B915-CE8D3D24F81F}"/>
                  </a:ext>
                </a:extLst>
              </p:cNvPr>
              <p:cNvGrpSpPr/>
              <p:nvPr/>
            </p:nvGrpSpPr>
            <p:grpSpPr>
              <a:xfrm>
                <a:off x="6569085" y="3249795"/>
                <a:ext cx="324093" cy="96603"/>
                <a:chOff x="6569083" y="3249795"/>
                <a:chExt cx="324093" cy="96603"/>
              </a:xfrm>
            </p:grpSpPr>
            <p:sp>
              <p:nvSpPr>
                <p:cNvPr id="116" name="Google Shape;1173;p65">
                  <a:extLst>
                    <a:ext uri="{FF2B5EF4-FFF2-40B4-BE49-F238E27FC236}">
                      <a16:creationId xmlns:a16="http://schemas.microsoft.com/office/drawing/2014/main" id="{8362421F-F12A-4AAF-BB3B-17303D64F479}"/>
                    </a:ext>
                  </a:extLst>
                </p:cNvPr>
                <p:cNvSpPr/>
                <p:nvPr/>
              </p:nvSpPr>
              <p:spPr>
                <a:xfrm>
                  <a:off x="6569083" y="3249795"/>
                  <a:ext cx="55451" cy="83455"/>
                </a:xfrm>
                <a:custGeom>
                  <a:avLst/>
                  <a:gdLst/>
                  <a:ahLst/>
                  <a:cxnLst/>
                  <a:rect l="l" t="t" r="r" b="b"/>
                  <a:pathLst>
                    <a:path w="2699" h="4328" extrusionOk="0">
                      <a:moveTo>
                        <a:pt x="1225" y="0"/>
                      </a:moveTo>
                      <a:cubicBezTo>
                        <a:pt x="1070" y="0"/>
                        <a:pt x="884" y="16"/>
                        <a:pt x="683" y="62"/>
                      </a:cubicBezTo>
                      <a:cubicBezTo>
                        <a:pt x="481" y="109"/>
                        <a:pt x="264" y="186"/>
                        <a:pt x="31" y="279"/>
                      </a:cubicBezTo>
                      <a:lnTo>
                        <a:pt x="31" y="853"/>
                      </a:lnTo>
                      <a:cubicBezTo>
                        <a:pt x="264" y="729"/>
                        <a:pt x="465" y="636"/>
                        <a:pt x="667" y="574"/>
                      </a:cubicBezTo>
                      <a:cubicBezTo>
                        <a:pt x="869" y="512"/>
                        <a:pt x="1070" y="481"/>
                        <a:pt x="1241" y="481"/>
                      </a:cubicBezTo>
                      <a:cubicBezTo>
                        <a:pt x="1505" y="481"/>
                        <a:pt x="1706" y="559"/>
                        <a:pt x="1861" y="698"/>
                      </a:cubicBezTo>
                      <a:cubicBezTo>
                        <a:pt x="2016" y="838"/>
                        <a:pt x="2109" y="1024"/>
                        <a:pt x="2109" y="1241"/>
                      </a:cubicBezTo>
                      <a:cubicBezTo>
                        <a:pt x="2109" y="1381"/>
                        <a:pt x="2063" y="1536"/>
                        <a:pt x="1985" y="1675"/>
                      </a:cubicBezTo>
                      <a:cubicBezTo>
                        <a:pt x="1923" y="1815"/>
                        <a:pt x="1784" y="1985"/>
                        <a:pt x="1613" y="2203"/>
                      </a:cubicBezTo>
                      <a:cubicBezTo>
                        <a:pt x="1505" y="2311"/>
                        <a:pt x="1272" y="2559"/>
                        <a:pt x="900" y="2932"/>
                      </a:cubicBezTo>
                      <a:cubicBezTo>
                        <a:pt x="512" y="3319"/>
                        <a:pt x="217" y="3614"/>
                        <a:pt x="0" y="3847"/>
                      </a:cubicBezTo>
                      <a:lnTo>
                        <a:pt x="0" y="4327"/>
                      </a:lnTo>
                      <a:lnTo>
                        <a:pt x="2699" y="4327"/>
                      </a:lnTo>
                      <a:lnTo>
                        <a:pt x="2699" y="3847"/>
                      </a:lnTo>
                      <a:lnTo>
                        <a:pt x="698" y="3847"/>
                      </a:lnTo>
                      <a:cubicBezTo>
                        <a:pt x="1163" y="3366"/>
                        <a:pt x="1520" y="3009"/>
                        <a:pt x="1768" y="2745"/>
                      </a:cubicBezTo>
                      <a:cubicBezTo>
                        <a:pt x="2032" y="2482"/>
                        <a:pt x="2171" y="2311"/>
                        <a:pt x="2218" y="2265"/>
                      </a:cubicBezTo>
                      <a:cubicBezTo>
                        <a:pt x="2404" y="2047"/>
                        <a:pt x="2513" y="1861"/>
                        <a:pt x="2575" y="1706"/>
                      </a:cubicBezTo>
                      <a:cubicBezTo>
                        <a:pt x="2652" y="1551"/>
                        <a:pt x="2683" y="1381"/>
                        <a:pt x="2683" y="1210"/>
                      </a:cubicBezTo>
                      <a:cubicBezTo>
                        <a:pt x="2683" y="838"/>
                        <a:pt x="2544" y="543"/>
                        <a:pt x="2280" y="326"/>
                      </a:cubicBezTo>
                      <a:cubicBezTo>
                        <a:pt x="2032" y="109"/>
                        <a:pt x="167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4;p65">
                  <a:extLst>
                    <a:ext uri="{FF2B5EF4-FFF2-40B4-BE49-F238E27FC236}">
                      <a16:creationId xmlns:a16="http://schemas.microsoft.com/office/drawing/2014/main" id="{D07ABDDA-C740-4DF8-841D-9AAEC5A185E7}"/>
                    </a:ext>
                  </a:extLst>
                </p:cNvPr>
                <p:cNvSpPr/>
                <p:nvPr/>
              </p:nvSpPr>
              <p:spPr>
                <a:xfrm>
                  <a:off x="6649707" y="3251280"/>
                  <a:ext cx="52266" cy="81970"/>
                </a:xfrm>
                <a:custGeom>
                  <a:avLst/>
                  <a:gdLst/>
                  <a:ahLst/>
                  <a:cxnLst/>
                  <a:rect l="l" t="t" r="r" b="b"/>
                  <a:pathLst>
                    <a:path w="2544" h="4251" extrusionOk="0">
                      <a:moveTo>
                        <a:pt x="1024" y="1"/>
                      </a:moveTo>
                      <a:lnTo>
                        <a:pt x="0" y="202"/>
                      </a:lnTo>
                      <a:lnTo>
                        <a:pt x="0" y="730"/>
                      </a:lnTo>
                      <a:lnTo>
                        <a:pt x="1024" y="528"/>
                      </a:lnTo>
                      <a:lnTo>
                        <a:pt x="1024" y="3770"/>
                      </a:lnTo>
                      <a:lnTo>
                        <a:pt x="93" y="3770"/>
                      </a:lnTo>
                      <a:lnTo>
                        <a:pt x="93" y="4250"/>
                      </a:lnTo>
                      <a:lnTo>
                        <a:pt x="2544" y="4250"/>
                      </a:lnTo>
                      <a:lnTo>
                        <a:pt x="2544" y="3770"/>
                      </a:lnTo>
                      <a:lnTo>
                        <a:pt x="1598" y="3770"/>
                      </a:lnTo>
                      <a:lnTo>
                        <a:pt x="15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75;p65">
                  <a:extLst>
                    <a:ext uri="{FF2B5EF4-FFF2-40B4-BE49-F238E27FC236}">
                      <a16:creationId xmlns:a16="http://schemas.microsoft.com/office/drawing/2014/main" id="{53DB1DB8-99DA-4643-9578-84B63EBF6048}"/>
                    </a:ext>
                  </a:extLst>
                </p:cNvPr>
                <p:cNvSpPr/>
                <p:nvPr/>
              </p:nvSpPr>
              <p:spPr>
                <a:xfrm>
                  <a:off x="6722030" y="3319171"/>
                  <a:ext cx="17237" cy="27227"/>
                </a:xfrm>
                <a:custGeom>
                  <a:avLst/>
                  <a:gdLst/>
                  <a:ahLst/>
                  <a:cxnLst/>
                  <a:rect l="l" t="t" r="r" b="b"/>
                  <a:pathLst>
                    <a:path w="839" h="1412" extrusionOk="0">
                      <a:moveTo>
                        <a:pt x="233" y="0"/>
                      </a:moveTo>
                      <a:lnTo>
                        <a:pt x="233" y="497"/>
                      </a:lnTo>
                      <a:lnTo>
                        <a:pt x="1" y="1412"/>
                      </a:lnTo>
                      <a:lnTo>
                        <a:pt x="373" y="1412"/>
                      </a:lnTo>
                      <a:lnTo>
                        <a:pt x="838" y="497"/>
                      </a:lnTo>
                      <a:lnTo>
                        <a:pt x="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6;p65">
                  <a:extLst>
                    <a:ext uri="{FF2B5EF4-FFF2-40B4-BE49-F238E27FC236}">
                      <a16:creationId xmlns:a16="http://schemas.microsoft.com/office/drawing/2014/main" id="{1986E30B-D836-4BCC-BCD9-2917E099F4CD}"/>
                    </a:ext>
                  </a:extLst>
                </p:cNvPr>
                <p:cNvSpPr/>
                <p:nvPr/>
              </p:nvSpPr>
              <p:spPr>
                <a:xfrm>
                  <a:off x="6760266" y="3249795"/>
                  <a:ext cx="57382" cy="84939"/>
                </a:xfrm>
                <a:custGeom>
                  <a:avLst/>
                  <a:gdLst/>
                  <a:ahLst/>
                  <a:cxnLst/>
                  <a:rect l="l" t="t" r="r" b="b"/>
                  <a:pathLst>
                    <a:path w="2793" h="4405" extrusionOk="0">
                      <a:moveTo>
                        <a:pt x="1273" y="0"/>
                      </a:moveTo>
                      <a:cubicBezTo>
                        <a:pt x="1102" y="0"/>
                        <a:pt x="931" y="16"/>
                        <a:pt x="730" y="47"/>
                      </a:cubicBezTo>
                      <a:cubicBezTo>
                        <a:pt x="544" y="78"/>
                        <a:pt x="342" y="124"/>
                        <a:pt x="125" y="186"/>
                      </a:cubicBezTo>
                      <a:lnTo>
                        <a:pt x="125" y="698"/>
                      </a:lnTo>
                      <a:cubicBezTo>
                        <a:pt x="342" y="621"/>
                        <a:pt x="544" y="574"/>
                        <a:pt x="714" y="528"/>
                      </a:cubicBezTo>
                      <a:cubicBezTo>
                        <a:pt x="900" y="497"/>
                        <a:pt x="1071" y="481"/>
                        <a:pt x="1226" y="481"/>
                      </a:cubicBezTo>
                      <a:cubicBezTo>
                        <a:pt x="1521" y="481"/>
                        <a:pt x="1738" y="543"/>
                        <a:pt x="1893" y="652"/>
                      </a:cubicBezTo>
                      <a:cubicBezTo>
                        <a:pt x="2048" y="776"/>
                        <a:pt x="2126" y="946"/>
                        <a:pt x="2126" y="1163"/>
                      </a:cubicBezTo>
                      <a:cubicBezTo>
                        <a:pt x="2126" y="1381"/>
                        <a:pt x="2048" y="1536"/>
                        <a:pt x="1893" y="1644"/>
                      </a:cubicBezTo>
                      <a:cubicBezTo>
                        <a:pt x="1753" y="1768"/>
                        <a:pt x="1536" y="1815"/>
                        <a:pt x="1242" y="1815"/>
                      </a:cubicBezTo>
                      <a:lnTo>
                        <a:pt x="730" y="1815"/>
                      </a:lnTo>
                      <a:lnTo>
                        <a:pt x="730" y="2296"/>
                      </a:lnTo>
                      <a:lnTo>
                        <a:pt x="1226" y="2296"/>
                      </a:lnTo>
                      <a:cubicBezTo>
                        <a:pt x="1536" y="2296"/>
                        <a:pt x="1785" y="2358"/>
                        <a:pt x="1955" y="2497"/>
                      </a:cubicBezTo>
                      <a:cubicBezTo>
                        <a:pt x="2141" y="2652"/>
                        <a:pt x="2219" y="2838"/>
                        <a:pt x="2219" y="3087"/>
                      </a:cubicBezTo>
                      <a:cubicBezTo>
                        <a:pt x="2219" y="3366"/>
                        <a:pt x="2126" y="3567"/>
                        <a:pt x="1940" y="3707"/>
                      </a:cubicBezTo>
                      <a:cubicBezTo>
                        <a:pt x="1753" y="3862"/>
                        <a:pt x="1474" y="3924"/>
                        <a:pt x="1118" y="3924"/>
                      </a:cubicBezTo>
                      <a:cubicBezTo>
                        <a:pt x="900" y="3924"/>
                        <a:pt x="714" y="3909"/>
                        <a:pt x="513" y="3862"/>
                      </a:cubicBezTo>
                      <a:cubicBezTo>
                        <a:pt x="327" y="3816"/>
                        <a:pt x="156" y="3738"/>
                        <a:pt x="1" y="3645"/>
                      </a:cubicBezTo>
                      <a:lnTo>
                        <a:pt x="1" y="4203"/>
                      </a:lnTo>
                      <a:cubicBezTo>
                        <a:pt x="203" y="4265"/>
                        <a:pt x="389" y="4327"/>
                        <a:pt x="575" y="4358"/>
                      </a:cubicBezTo>
                      <a:cubicBezTo>
                        <a:pt x="761" y="4389"/>
                        <a:pt x="947" y="4405"/>
                        <a:pt x="1133" y="4405"/>
                      </a:cubicBezTo>
                      <a:cubicBezTo>
                        <a:pt x="1660" y="4405"/>
                        <a:pt x="2079" y="4296"/>
                        <a:pt x="2358" y="4064"/>
                      </a:cubicBezTo>
                      <a:cubicBezTo>
                        <a:pt x="2653" y="3831"/>
                        <a:pt x="2793" y="3505"/>
                        <a:pt x="2793" y="3087"/>
                      </a:cubicBezTo>
                      <a:cubicBezTo>
                        <a:pt x="2793" y="2823"/>
                        <a:pt x="2715" y="2590"/>
                        <a:pt x="2560" y="2404"/>
                      </a:cubicBezTo>
                      <a:cubicBezTo>
                        <a:pt x="2405" y="2218"/>
                        <a:pt x="2188" y="2094"/>
                        <a:pt x="1924" y="2032"/>
                      </a:cubicBezTo>
                      <a:cubicBezTo>
                        <a:pt x="2172" y="1970"/>
                        <a:pt x="2358" y="1861"/>
                        <a:pt x="2498" y="1706"/>
                      </a:cubicBezTo>
                      <a:cubicBezTo>
                        <a:pt x="2622" y="1536"/>
                        <a:pt x="2700" y="1334"/>
                        <a:pt x="2700" y="1101"/>
                      </a:cubicBezTo>
                      <a:cubicBezTo>
                        <a:pt x="2700" y="760"/>
                        <a:pt x="2575" y="497"/>
                        <a:pt x="2312" y="295"/>
                      </a:cubicBezTo>
                      <a:cubicBezTo>
                        <a:pt x="2064" y="93"/>
                        <a:pt x="1707" y="0"/>
                        <a:pt x="1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7;p65">
                  <a:extLst>
                    <a:ext uri="{FF2B5EF4-FFF2-40B4-BE49-F238E27FC236}">
                      <a16:creationId xmlns:a16="http://schemas.microsoft.com/office/drawing/2014/main" id="{17A6D399-1865-4B28-B1CE-CE2C9C5ACC0E}"/>
                    </a:ext>
                  </a:extLst>
                </p:cNvPr>
                <p:cNvSpPr/>
                <p:nvPr/>
              </p:nvSpPr>
              <p:spPr>
                <a:xfrm>
                  <a:off x="6836431" y="3251280"/>
                  <a:ext cx="56745" cy="83455"/>
                </a:xfrm>
                <a:custGeom>
                  <a:avLst/>
                  <a:gdLst/>
                  <a:ahLst/>
                  <a:cxnLst/>
                  <a:rect l="l" t="t" r="r" b="b"/>
                  <a:pathLst>
                    <a:path w="2762" h="4328" extrusionOk="0">
                      <a:moveTo>
                        <a:pt x="187" y="1"/>
                      </a:moveTo>
                      <a:lnTo>
                        <a:pt x="187" y="2141"/>
                      </a:lnTo>
                      <a:cubicBezTo>
                        <a:pt x="342" y="2064"/>
                        <a:pt x="497" y="2002"/>
                        <a:pt x="652" y="1970"/>
                      </a:cubicBezTo>
                      <a:cubicBezTo>
                        <a:pt x="807" y="1939"/>
                        <a:pt x="962" y="1924"/>
                        <a:pt x="1117" y="1924"/>
                      </a:cubicBezTo>
                      <a:cubicBezTo>
                        <a:pt x="1443" y="1924"/>
                        <a:pt x="1707" y="2017"/>
                        <a:pt x="1893" y="2188"/>
                      </a:cubicBezTo>
                      <a:cubicBezTo>
                        <a:pt x="2094" y="2358"/>
                        <a:pt x="2188" y="2591"/>
                        <a:pt x="2188" y="2886"/>
                      </a:cubicBezTo>
                      <a:cubicBezTo>
                        <a:pt x="2188" y="3180"/>
                        <a:pt x="2094" y="3413"/>
                        <a:pt x="1893" y="3583"/>
                      </a:cubicBezTo>
                      <a:cubicBezTo>
                        <a:pt x="1707" y="3770"/>
                        <a:pt x="1443" y="3847"/>
                        <a:pt x="1117" y="3847"/>
                      </a:cubicBezTo>
                      <a:cubicBezTo>
                        <a:pt x="916" y="3847"/>
                        <a:pt x="714" y="3832"/>
                        <a:pt x="544" y="3785"/>
                      </a:cubicBezTo>
                      <a:cubicBezTo>
                        <a:pt x="357" y="3739"/>
                        <a:pt x="171" y="3661"/>
                        <a:pt x="1" y="3568"/>
                      </a:cubicBezTo>
                      <a:lnTo>
                        <a:pt x="1" y="4157"/>
                      </a:lnTo>
                      <a:cubicBezTo>
                        <a:pt x="202" y="4219"/>
                        <a:pt x="388" y="4266"/>
                        <a:pt x="575" y="4281"/>
                      </a:cubicBezTo>
                      <a:cubicBezTo>
                        <a:pt x="761" y="4312"/>
                        <a:pt x="947" y="4328"/>
                        <a:pt x="1133" y="4328"/>
                      </a:cubicBezTo>
                      <a:cubicBezTo>
                        <a:pt x="1645" y="4328"/>
                        <a:pt x="2048" y="4204"/>
                        <a:pt x="2327" y="3956"/>
                      </a:cubicBezTo>
                      <a:cubicBezTo>
                        <a:pt x="2622" y="3708"/>
                        <a:pt x="2761" y="3351"/>
                        <a:pt x="2761" y="2886"/>
                      </a:cubicBezTo>
                      <a:cubicBezTo>
                        <a:pt x="2761" y="2436"/>
                        <a:pt x="2622" y="2095"/>
                        <a:pt x="2343" y="1831"/>
                      </a:cubicBezTo>
                      <a:cubicBezTo>
                        <a:pt x="2063" y="1567"/>
                        <a:pt x="1691" y="1443"/>
                        <a:pt x="1210" y="1443"/>
                      </a:cubicBezTo>
                      <a:cubicBezTo>
                        <a:pt x="1133" y="1443"/>
                        <a:pt x="1040" y="1443"/>
                        <a:pt x="962" y="1459"/>
                      </a:cubicBezTo>
                      <a:cubicBezTo>
                        <a:pt x="885" y="1474"/>
                        <a:pt x="792" y="1490"/>
                        <a:pt x="714" y="1521"/>
                      </a:cubicBezTo>
                      <a:lnTo>
                        <a:pt x="714" y="482"/>
                      </a:lnTo>
                      <a:lnTo>
                        <a:pt x="2451" y="482"/>
                      </a:lnTo>
                      <a:lnTo>
                        <a:pt x="2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178;p65">
                <a:extLst>
                  <a:ext uri="{FF2B5EF4-FFF2-40B4-BE49-F238E27FC236}">
                    <a16:creationId xmlns:a16="http://schemas.microsoft.com/office/drawing/2014/main" id="{738D47EF-02DA-4164-8F13-E5C0F9E6FB2B}"/>
                  </a:ext>
                </a:extLst>
              </p:cNvPr>
              <p:cNvSpPr/>
              <p:nvPr/>
            </p:nvSpPr>
            <p:spPr>
              <a:xfrm>
                <a:off x="6372212" y="3227071"/>
                <a:ext cx="114367" cy="135562"/>
              </a:xfrm>
              <a:custGeom>
                <a:avLst/>
                <a:gdLst/>
                <a:ahLst/>
                <a:cxnLst/>
                <a:rect l="l" t="t" r="r" b="b"/>
                <a:pathLst>
                  <a:path w="3599" h="4546" extrusionOk="0">
                    <a:moveTo>
                      <a:pt x="1784" y="1024"/>
                    </a:moveTo>
                    <a:cubicBezTo>
                      <a:pt x="2202" y="1024"/>
                      <a:pt x="2544" y="1350"/>
                      <a:pt x="2544" y="1784"/>
                    </a:cubicBezTo>
                    <a:cubicBezTo>
                      <a:pt x="2544" y="2203"/>
                      <a:pt x="2218" y="2529"/>
                      <a:pt x="1784" y="2529"/>
                    </a:cubicBezTo>
                    <a:cubicBezTo>
                      <a:pt x="1380" y="2529"/>
                      <a:pt x="1039" y="2203"/>
                      <a:pt x="1039" y="1784"/>
                    </a:cubicBezTo>
                    <a:cubicBezTo>
                      <a:pt x="1039" y="1366"/>
                      <a:pt x="1365" y="1024"/>
                      <a:pt x="1784" y="1024"/>
                    </a:cubicBezTo>
                    <a:close/>
                    <a:moveTo>
                      <a:pt x="1784" y="1"/>
                    </a:moveTo>
                    <a:cubicBezTo>
                      <a:pt x="807" y="1"/>
                      <a:pt x="0" y="792"/>
                      <a:pt x="0" y="1784"/>
                    </a:cubicBezTo>
                    <a:cubicBezTo>
                      <a:pt x="0" y="3413"/>
                      <a:pt x="1784" y="4545"/>
                      <a:pt x="1784" y="4545"/>
                    </a:cubicBezTo>
                    <a:cubicBezTo>
                      <a:pt x="1784" y="4545"/>
                      <a:pt x="3567" y="3335"/>
                      <a:pt x="3567" y="1784"/>
                    </a:cubicBezTo>
                    <a:cubicBezTo>
                      <a:pt x="3598" y="792"/>
                      <a:pt x="2776" y="1"/>
                      <a:pt x="1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79;p65">
                <a:extLst>
                  <a:ext uri="{FF2B5EF4-FFF2-40B4-BE49-F238E27FC236}">
                    <a16:creationId xmlns:a16="http://schemas.microsoft.com/office/drawing/2014/main" id="{0BDC5F4C-A0D8-4BA5-A82F-3FEC23575671}"/>
                  </a:ext>
                </a:extLst>
              </p:cNvPr>
              <p:cNvSpPr/>
              <p:nvPr/>
            </p:nvSpPr>
            <p:spPr>
              <a:xfrm>
                <a:off x="6211043" y="3492095"/>
                <a:ext cx="51766" cy="48607"/>
              </a:xfrm>
              <a:custGeom>
                <a:avLst/>
                <a:gdLst/>
                <a:ahLst/>
                <a:cxnLst/>
                <a:rect l="l" t="t" r="r" b="b"/>
                <a:pathLst>
                  <a:path w="1629" h="1630" extrusionOk="0">
                    <a:moveTo>
                      <a:pt x="807" y="1"/>
                    </a:moveTo>
                    <a:cubicBezTo>
                      <a:pt x="357" y="1"/>
                      <a:pt x="0" y="373"/>
                      <a:pt x="0" y="823"/>
                    </a:cubicBezTo>
                    <a:cubicBezTo>
                      <a:pt x="0" y="1273"/>
                      <a:pt x="342" y="1629"/>
                      <a:pt x="807" y="1629"/>
                    </a:cubicBezTo>
                    <a:cubicBezTo>
                      <a:pt x="1257" y="1629"/>
                      <a:pt x="1629" y="1273"/>
                      <a:pt x="1629" y="823"/>
                    </a:cubicBezTo>
                    <a:cubicBezTo>
                      <a:pt x="1629" y="373"/>
                      <a:pt x="1257"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80;p65">
                <a:extLst>
                  <a:ext uri="{FF2B5EF4-FFF2-40B4-BE49-F238E27FC236}">
                    <a16:creationId xmlns:a16="http://schemas.microsoft.com/office/drawing/2014/main" id="{7AB5ACFF-34BE-49F8-9199-35EB7705AD62}"/>
                  </a:ext>
                </a:extLst>
              </p:cNvPr>
              <p:cNvSpPr/>
              <p:nvPr/>
            </p:nvSpPr>
            <p:spPr>
              <a:xfrm>
                <a:off x="6211043" y="3270103"/>
                <a:ext cx="51766" cy="48636"/>
              </a:xfrm>
              <a:custGeom>
                <a:avLst/>
                <a:gdLst/>
                <a:ahLst/>
                <a:cxnLst/>
                <a:rect l="l" t="t" r="r" b="b"/>
                <a:pathLst>
                  <a:path w="1629" h="1631" extrusionOk="0">
                    <a:moveTo>
                      <a:pt x="807" y="0"/>
                    </a:moveTo>
                    <a:cubicBezTo>
                      <a:pt x="357" y="0"/>
                      <a:pt x="0" y="372"/>
                      <a:pt x="0" y="822"/>
                    </a:cubicBezTo>
                    <a:cubicBezTo>
                      <a:pt x="0" y="1269"/>
                      <a:pt x="315" y="1630"/>
                      <a:pt x="753" y="1630"/>
                    </a:cubicBezTo>
                    <a:cubicBezTo>
                      <a:pt x="771" y="1630"/>
                      <a:pt x="789" y="1630"/>
                      <a:pt x="807" y="1629"/>
                    </a:cubicBezTo>
                    <a:cubicBezTo>
                      <a:pt x="1257" y="1629"/>
                      <a:pt x="1629" y="1272"/>
                      <a:pt x="1629" y="822"/>
                    </a:cubicBezTo>
                    <a:cubicBezTo>
                      <a:pt x="1629" y="372"/>
                      <a:pt x="1257"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81;p65">
                <a:extLst>
                  <a:ext uri="{FF2B5EF4-FFF2-40B4-BE49-F238E27FC236}">
                    <a16:creationId xmlns:a16="http://schemas.microsoft.com/office/drawing/2014/main" id="{3FD03FC6-0F8A-4DBD-A238-28F344DCE1FE}"/>
                  </a:ext>
                </a:extLst>
              </p:cNvPr>
              <p:cNvSpPr/>
              <p:nvPr/>
            </p:nvSpPr>
            <p:spPr>
              <a:xfrm>
                <a:off x="6016382" y="3721065"/>
                <a:ext cx="46840" cy="43955"/>
              </a:xfrm>
              <a:custGeom>
                <a:avLst/>
                <a:gdLst/>
                <a:ahLst/>
                <a:cxnLst/>
                <a:rect l="l" t="t" r="r" b="b"/>
                <a:pathLst>
                  <a:path w="1474" h="1474" extrusionOk="0">
                    <a:moveTo>
                      <a:pt x="729" y="0"/>
                    </a:moveTo>
                    <a:cubicBezTo>
                      <a:pt x="326" y="0"/>
                      <a:pt x="0" y="341"/>
                      <a:pt x="0" y="744"/>
                    </a:cubicBezTo>
                    <a:cubicBezTo>
                      <a:pt x="0" y="1148"/>
                      <a:pt x="326" y="1473"/>
                      <a:pt x="729" y="1473"/>
                    </a:cubicBezTo>
                    <a:cubicBezTo>
                      <a:pt x="1148" y="1473"/>
                      <a:pt x="1474" y="1148"/>
                      <a:pt x="1474" y="744"/>
                    </a:cubicBezTo>
                    <a:cubicBezTo>
                      <a:pt x="1474" y="357"/>
                      <a:pt x="1148" y="31"/>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82;p65">
                <a:extLst>
                  <a:ext uri="{FF2B5EF4-FFF2-40B4-BE49-F238E27FC236}">
                    <a16:creationId xmlns:a16="http://schemas.microsoft.com/office/drawing/2014/main" id="{59A23854-8FA8-4FD8-8AAB-864C4D05A28F}"/>
                  </a:ext>
                </a:extLst>
              </p:cNvPr>
              <p:cNvSpPr/>
              <p:nvPr/>
            </p:nvSpPr>
            <p:spPr>
              <a:xfrm>
                <a:off x="6100144" y="3721065"/>
                <a:ext cx="46872" cy="43955"/>
              </a:xfrm>
              <a:custGeom>
                <a:avLst/>
                <a:gdLst/>
                <a:ahLst/>
                <a:cxnLst/>
                <a:rect l="l" t="t" r="r" b="b"/>
                <a:pathLst>
                  <a:path w="1475" h="1474" extrusionOk="0">
                    <a:moveTo>
                      <a:pt x="730" y="0"/>
                    </a:moveTo>
                    <a:cubicBezTo>
                      <a:pt x="326" y="0"/>
                      <a:pt x="1" y="341"/>
                      <a:pt x="1" y="744"/>
                    </a:cubicBezTo>
                    <a:cubicBezTo>
                      <a:pt x="1" y="1148"/>
                      <a:pt x="326" y="1473"/>
                      <a:pt x="730" y="1473"/>
                    </a:cubicBezTo>
                    <a:cubicBezTo>
                      <a:pt x="1148" y="1473"/>
                      <a:pt x="1474" y="1148"/>
                      <a:pt x="1474" y="744"/>
                    </a:cubicBezTo>
                    <a:cubicBezTo>
                      <a:pt x="1474" y="357"/>
                      <a:pt x="1148" y="31"/>
                      <a:pt x="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83;p65">
                <a:extLst>
                  <a:ext uri="{FF2B5EF4-FFF2-40B4-BE49-F238E27FC236}">
                    <a16:creationId xmlns:a16="http://schemas.microsoft.com/office/drawing/2014/main" id="{0EB91219-7EE7-449E-894A-94B1B6DEE97B}"/>
                  </a:ext>
                </a:extLst>
              </p:cNvPr>
              <p:cNvSpPr/>
              <p:nvPr/>
            </p:nvSpPr>
            <p:spPr>
              <a:xfrm>
                <a:off x="6184415" y="3721065"/>
                <a:ext cx="46872" cy="43955"/>
              </a:xfrm>
              <a:custGeom>
                <a:avLst/>
                <a:gdLst/>
                <a:ahLst/>
                <a:cxnLst/>
                <a:rect l="l" t="t" r="r" b="b"/>
                <a:pathLst>
                  <a:path w="1475" h="1474" extrusionOk="0">
                    <a:moveTo>
                      <a:pt x="745" y="0"/>
                    </a:moveTo>
                    <a:cubicBezTo>
                      <a:pt x="327" y="0"/>
                      <a:pt x="1" y="341"/>
                      <a:pt x="1" y="744"/>
                    </a:cubicBezTo>
                    <a:cubicBezTo>
                      <a:pt x="1" y="1148"/>
                      <a:pt x="327" y="1473"/>
                      <a:pt x="745" y="1473"/>
                    </a:cubicBezTo>
                    <a:cubicBezTo>
                      <a:pt x="1149" y="1473"/>
                      <a:pt x="1474" y="1148"/>
                      <a:pt x="1474" y="744"/>
                    </a:cubicBezTo>
                    <a:cubicBezTo>
                      <a:pt x="1474" y="357"/>
                      <a:pt x="1149" y="31"/>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84;p65">
                <a:extLst>
                  <a:ext uri="{FF2B5EF4-FFF2-40B4-BE49-F238E27FC236}">
                    <a16:creationId xmlns:a16="http://schemas.microsoft.com/office/drawing/2014/main" id="{A4D55152-701E-4576-A113-C047DDC5A381}"/>
                  </a:ext>
                </a:extLst>
              </p:cNvPr>
              <p:cNvSpPr/>
              <p:nvPr/>
            </p:nvSpPr>
            <p:spPr>
              <a:xfrm>
                <a:off x="6268209" y="3721065"/>
                <a:ext cx="46840" cy="43955"/>
              </a:xfrm>
              <a:custGeom>
                <a:avLst/>
                <a:gdLst/>
                <a:ahLst/>
                <a:cxnLst/>
                <a:rect l="l" t="t" r="r" b="b"/>
                <a:pathLst>
                  <a:path w="1474" h="1474" extrusionOk="0">
                    <a:moveTo>
                      <a:pt x="745" y="0"/>
                    </a:moveTo>
                    <a:cubicBezTo>
                      <a:pt x="326" y="0"/>
                      <a:pt x="1" y="341"/>
                      <a:pt x="1" y="744"/>
                    </a:cubicBezTo>
                    <a:cubicBezTo>
                      <a:pt x="1" y="1148"/>
                      <a:pt x="326" y="1473"/>
                      <a:pt x="745" y="1473"/>
                    </a:cubicBezTo>
                    <a:cubicBezTo>
                      <a:pt x="1148" y="1473"/>
                      <a:pt x="1474" y="1148"/>
                      <a:pt x="1474" y="744"/>
                    </a:cubicBezTo>
                    <a:cubicBezTo>
                      <a:pt x="1474" y="357"/>
                      <a:pt x="1148" y="31"/>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85;p65">
                <a:extLst>
                  <a:ext uri="{FF2B5EF4-FFF2-40B4-BE49-F238E27FC236}">
                    <a16:creationId xmlns:a16="http://schemas.microsoft.com/office/drawing/2014/main" id="{6537D42B-4750-4307-A401-5EB69C6BC956}"/>
                  </a:ext>
                </a:extLst>
              </p:cNvPr>
              <p:cNvSpPr/>
              <p:nvPr/>
            </p:nvSpPr>
            <p:spPr>
              <a:xfrm>
                <a:off x="6352003" y="3721065"/>
                <a:ext cx="46840" cy="43955"/>
              </a:xfrm>
              <a:custGeom>
                <a:avLst/>
                <a:gdLst/>
                <a:ahLst/>
                <a:cxnLst/>
                <a:rect l="l" t="t" r="r" b="b"/>
                <a:pathLst>
                  <a:path w="1474" h="1474" extrusionOk="0">
                    <a:moveTo>
                      <a:pt x="745" y="0"/>
                    </a:moveTo>
                    <a:cubicBezTo>
                      <a:pt x="326" y="0"/>
                      <a:pt x="0" y="341"/>
                      <a:pt x="0" y="744"/>
                    </a:cubicBezTo>
                    <a:cubicBezTo>
                      <a:pt x="0" y="1148"/>
                      <a:pt x="326" y="1473"/>
                      <a:pt x="745" y="1473"/>
                    </a:cubicBezTo>
                    <a:cubicBezTo>
                      <a:pt x="1148" y="1473"/>
                      <a:pt x="1474" y="1148"/>
                      <a:pt x="1474" y="744"/>
                    </a:cubicBezTo>
                    <a:cubicBezTo>
                      <a:pt x="1474" y="357"/>
                      <a:pt x="1148" y="31"/>
                      <a:pt x="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86;p65">
                <a:extLst>
                  <a:ext uri="{FF2B5EF4-FFF2-40B4-BE49-F238E27FC236}">
                    <a16:creationId xmlns:a16="http://schemas.microsoft.com/office/drawing/2014/main" id="{F83B6BC2-CB72-431A-BFA4-FDDBDAA119CD}"/>
                  </a:ext>
                </a:extLst>
              </p:cNvPr>
              <p:cNvSpPr/>
              <p:nvPr/>
            </p:nvSpPr>
            <p:spPr>
              <a:xfrm>
                <a:off x="5425513" y="1824013"/>
                <a:ext cx="1627867" cy="2074652"/>
              </a:xfrm>
              <a:custGeom>
                <a:avLst/>
                <a:gdLst/>
                <a:ahLst/>
                <a:cxnLst/>
                <a:rect l="l" t="t" r="r" b="b"/>
                <a:pathLst>
                  <a:path w="52780" h="67266" extrusionOk="0">
                    <a:moveTo>
                      <a:pt x="44683" y="2311"/>
                    </a:moveTo>
                    <a:cubicBezTo>
                      <a:pt x="47847" y="2311"/>
                      <a:pt x="50453" y="4917"/>
                      <a:pt x="50453" y="8065"/>
                    </a:cubicBezTo>
                    <a:lnTo>
                      <a:pt x="50453" y="59200"/>
                    </a:lnTo>
                    <a:cubicBezTo>
                      <a:pt x="50453" y="62349"/>
                      <a:pt x="47847" y="64954"/>
                      <a:pt x="44683" y="64954"/>
                    </a:cubicBezTo>
                    <a:lnTo>
                      <a:pt x="8065" y="64954"/>
                    </a:lnTo>
                    <a:cubicBezTo>
                      <a:pt x="4901" y="64954"/>
                      <a:pt x="2311" y="62349"/>
                      <a:pt x="2311" y="59200"/>
                    </a:cubicBezTo>
                    <a:lnTo>
                      <a:pt x="2311" y="8065"/>
                    </a:lnTo>
                    <a:cubicBezTo>
                      <a:pt x="2311" y="4917"/>
                      <a:pt x="4901" y="2311"/>
                      <a:pt x="8065" y="2311"/>
                    </a:cubicBezTo>
                    <a:close/>
                    <a:moveTo>
                      <a:pt x="8065" y="0"/>
                    </a:moveTo>
                    <a:cubicBezTo>
                      <a:pt x="3629" y="0"/>
                      <a:pt x="0" y="3629"/>
                      <a:pt x="0" y="8065"/>
                    </a:cubicBezTo>
                    <a:lnTo>
                      <a:pt x="0" y="59200"/>
                    </a:lnTo>
                    <a:cubicBezTo>
                      <a:pt x="0" y="63636"/>
                      <a:pt x="3629" y="67265"/>
                      <a:pt x="8065" y="67265"/>
                    </a:cubicBezTo>
                    <a:lnTo>
                      <a:pt x="44683" y="67265"/>
                    </a:lnTo>
                    <a:cubicBezTo>
                      <a:pt x="49119" y="67265"/>
                      <a:pt x="52748" y="63636"/>
                      <a:pt x="52748" y="59200"/>
                    </a:cubicBezTo>
                    <a:lnTo>
                      <a:pt x="52748" y="8065"/>
                    </a:lnTo>
                    <a:cubicBezTo>
                      <a:pt x="52779" y="3629"/>
                      <a:pt x="49150" y="0"/>
                      <a:pt x="44683" y="0"/>
                    </a:cubicBezTo>
                    <a:close/>
                  </a:path>
                </a:pathLst>
              </a:custGeom>
              <a:solidFill>
                <a:srgbClr val="356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87;p65">
                <a:extLst>
                  <a:ext uri="{FF2B5EF4-FFF2-40B4-BE49-F238E27FC236}">
                    <a16:creationId xmlns:a16="http://schemas.microsoft.com/office/drawing/2014/main" id="{145F6145-BD38-4CFC-B3F8-6378282AB218}"/>
                  </a:ext>
                </a:extLst>
              </p:cNvPr>
              <p:cNvSpPr/>
              <p:nvPr/>
            </p:nvSpPr>
            <p:spPr>
              <a:xfrm>
                <a:off x="5845097" y="2300030"/>
                <a:ext cx="783665" cy="735868"/>
              </a:xfrm>
              <a:custGeom>
                <a:avLst/>
                <a:gdLst/>
                <a:ahLst/>
                <a:cxnLst/>
                <a:rect l="l" t="t" r="r" b="b"/>
                <a:pathLst>
                  <a:path w="24661" h="24677" fill="none" extrusionOk="0">
                    <a:moveTo>
                      <a:pt x="0" y="12330"/>
                    </a:moveTo>
                    <a:cubicBezTo>
                      <a:pt x="0" y="5522"/>
                      <a:pt x="5522" y="0"/>
                      <a:pt x="12330" y="0"/>
                    </a:cubicBezTo>
                    <a:cubicBezTo>
                      <a:pt x="19139" y="0"/>
                      <a:pt x="24660" y="5522"/>
                      <a:pt x="24660" y="12330"/>
                    </a:cubicBezTo>
                    <a:cubicBezTo>
                      <a:pt x="24660" y="19139"/>
                      <a:pt x="19139" y="24661"/>
                      <a:pt x="12330" y="24661"/>
                    </a:cubicBezTo>
                    <a:cubicBezTo>
                      <a:pt x="5506" y="24676"/>
                      <a:pt x="0" y="19155"/>
                      <a:pt x="0" y="12330"/>
                    </a:cubicBezTo>
                    <a:close/>
                  </a:path>
                </a:pathLst>
              </a:custGeom>
              <a:noFill/>
              <a:ln w="4275" cap="flat" cmpd="sng">
                <a:solidFill>
                  <a:schemeClr val="lt2"/>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88;p65">
                <a:extLst>
                  <a:ext uri="{FF2B5EF4-FFF2-40B4-BE49-F238E27FC236}">
                    <a16:creationId xmlns:a16="http://schemas.microsoft.com/office/drawing/2014/main" id="{0F7C4011-7D1A-47D4-BB1E-0A2A09C5F6BB}"/>
                  </a:ext>
                </a:extLst>
              </p:cNvPr>
              <p:cNvSpPr/>
              <p:nvPr/>
            </p:nvSpPr>
            <p:spPr>
              <a:xfrm>
                <a:off x="5991458" y="2557181"/>
                <a:ext cx="452956" cy="337205"/>
              </a:xfrm>
              <a:custGeom>
                <a:avLst/>
                <a:gdLst/>
                <a:ahLst/>
                <a:cxnLst/>
                <a:rect l="l" t="t" r="r" b="b"/>
                <a:pathLst>
                  <a:path w="14254" h="11308" extrusionOk="0">
                    <a:moveTo>
                      <a:pt x="6189" y="1"/>
                    </a:moveTo>
                    <a:cubicBezTo>
                      <a:pt x="6173" y="1"/>
                      <a:pt x="6173" y="1"/>
                      <a:pt x="6158" y="32"/>
                    </a:cubicBezTo>
                    <a:lnTo>
                      <a:pt x="3831" y="2234"/>
                    </a:lnTo>
                    <a:cubicBezTo>
                      <a:pt x="3645" y="2389"/>
                      <a:pt x="3645" y="2668"/>
                      <a:pt x="3800" y="2854"/>
                    </a:cubicBezTo>
                    <a:cubicBezTo>
                      <a:pt x="3909" y="2947"/>
                      <a:pt x="4017" y="3010"/>
                      <a:pt x="4142" y="3010"/>
                    </a:cubicBezTo>
                    <a:cubicBezTo>
                      <a:pt x="4266" y="3010"/>
                      <a:pt x="4390" y="2932"/>
                      <a:pt x="4452" y="2854"/>
                    </a:cubicBezTo>
                    <a:lnTo>
                      <a:pt x="6204" y="978"/>
                    </a:lnTo>
                    <a:cubicBezTo>
                      <a:pt x="6251" y="931"/>
                      <a:pt x="6313" y="916"/>
                      <a:pt x="6344" y="916"/>
                    </a:cubicBezTo>
                    <a:lnTo>
                      <a:pt x="7647" y="916"/>
                    </a:lnTo>
                    <a:cubicBezTo>
                      <a:pt x="7709" y="916"/>
                      <a:pt x="7802" y="962"/>
                      <a:pt x="7817" y="1040"/>
                    </a:cubicBezTo>
                    <a:cubicBezTo>
                      <a:pt x="7833" y="1133"/>
                      <a:pt x="7833" y="1210"/>
                      <a:pt x="7786" y="1272"/>
                    </a:cubicBezTo>
                    <a:lnTo>
                      <a:pt x="3366" y="6189"/>
                    </a:lnTo>
                    <a:cubicBezTo>
                      <a:pt x="3335" y="6205"/>
                      <a:pt x="3320" y="6205"/>
                      <a:pt x="3304" y="6205"/>
                    </a:cubicBezTo>
                    <a:cubicBezTo>
                      <a:pt x="3257" y="6236"/>
                      <a:pt x="3242" y="6236"/>
                      <a:pt x="3211" y="6236"/>
                    </a:cubicBezTo>
                    <a:lnTo>
                      <a:pt x="652" y="6236"/>
                    </a:lnTo>
                    <a:cubicBezTo>
                      <a:pt x="280" y="6236"/>
                      <a:pt x="0" y="6484"/>
                      <a:pt x="0" y="6794"/>
                    </a:cubicBezTo>
                    <a:cubicBezTo>
                      <a:pt x="0" y="6949"/>
                      <a:pt x="62" y="7089"/>
                      <a:pt x="156" y="7213"/>
                    </a:cubicBezTo>
                    <a:cubicBezTo>
                      <a:pt x="280" y="7337"/>
                      <a:pt x="419" y="7399"/>
                      <a:pt x="590" y="7399"/>
                    </a:cubicBezTo>
                    <a:lnTo>
                      <a:pt x="4142" y="7399"/>
                    </a:lnTo>
                    <a:cubicBezTo>
                      <a:pt x="4157" y="7399"/>
                      <a:pt x="4157" y="7399"/>
                      <a:pt x="4173" y="7368"/>
                    </a:cubicBezTo>
                    <a:lnTo>
                      <a:pt x="6173" y="5258"/>
                    </a:lnTo>
                    <a:cubicBezTo>
                      <a:pt x="6189" y="5243"/>
                      <a:pt x="6235" y="5227"/>
                      <a:pt x="6313" y="5227"/>
                    </a:cubicBezTo>
                    <a:cubicBezTo>
                      <a:pt x="6359" y="5227"/>
                      <a:pt x="6406" y="5243"/>
                      <a:pt x="6437" y="5274"/>
                    </a:cubicBezTo>
                    <a:lnTo>
                      <a:pt x="8283" y="7197"/>
                    </a:lnTo>
                    <a:cubicBezTo>
                      <a:pt x="8314" y="7244"/>
                      <a:pt x="8345" y="7290"/>
                      <a:pt x="8345" y="7352"/>
                    </a:cubicBezTo>
                    <a:lnTo>
                      <a:pt x="7833" y="10532"/>
                    </a:lnTo>
                    <a:cubicBezTo>
                      <a:pt x="7786" y="10857"/>
                      <a:pt x="7895" y="11137"/>
                      <a:pt x="8143" y="11245"/>
                    </a:cubicBezTo>
                    <a:cubicBezTo>
                      <a:pt x="8221" y="11292"/>
                      <a:pt x="8298" y="11307"/>
                      <a:pt x="8376" y="11307"/>
                    </a:cubicBezTo>
                    <a:cubicBezTo>
                      <a:pt x="8453" y="11307"/>
                      <a:pt x="8562" y="11292"/>
                      <a:pt x="8732" y="11245"/>
                    </a:cubicBezTo>
                    <a:cubicBezTo>
                      <a:pt x="8856" y="11168"/>
                      <a:pt x="8981" y="11028"/>
                      <a:pt x="9043" y="10873"/>
                    </a:cubicBezTo>
                    <a:lnTo>
                      <a:pt x="9818" y="6685"/>
                    </a:lnTo>
                    <a:cubicBezTo>
                      <a:pt x="9818" y="6670"/>
                      <a:pt x="9818" y="6654"/>
                      <a:pt x="9787" y="6639"/>
                    </a:cubicBezTo>
                    <a:lnTo>
                      <a:pt x="7538" y="4405"/>
                    </a:lnTo>
                    <a:cubicBezTo>
                      <a:pt x="7492" y="4328"/>
                      <a:pt x="7461" y="4281"/>
                      <a:pt x="7461" y="4235"/>
                    </a:cubicBezTo>
                    <a:cubicBezTo>
                      <a:pt x="7461" y="4173"/>
                      <a:pt x="7492" y="4142"/>
                      <a:pt x="7523" y="4095"/>
                    </a:cubicBezTo>
                    <a:lnTo>
                      <a:pt x="9601" y="2001"/>
                    </a:lnTo>
                    <a:cubicBezTo>
                      <a:pt x="9632" y="1970"/>
                      <a:pt x="9678" y="1939"/>
                      <a:pt x="9740" y="1939"/>
                    </a:cubicBezTo>
                    <a:cubicBezTo>
                      <a:pt x="9771" y="1939"/>
                      <a:pt x="9834" y="1955"/>
                      <a:pt x="9865" y="2001"/>
                    </a:cubicBezTo>
                    <a:lnTo>
                      <a:pt x="11245" y="3382"/>
                    </a:lnTo>
                    <a:cubicBezTo>
                      <a:pt x="11322" y="3459"/>
                      <a:pt x="11416" y="3490"/>
                      <a:pt x="11540" y="3490"/>
                    </a:cubicBezTo>
                    <a:cubicBezTo>
                      <a:pt x="11664" y="3490"/>
                      <a:pt x="11757" y="3459"/>
                      <a:pt x="11850" y="3382"/>
                    </a:cubicBezTo>
                    <a:lnTo>
                      <a:pt x="14099" y="1133"/>
                    </a:lnTo>
                    <a:cubicBezTo>
                      <a:pt x="14254" y="978"/>
                      <a:pt x="14254" y="699"/>
                      <a:pt x="14083" y="528"/>
                    </a:cubicBezTo>
                    <a:cubicBezTo>
                      <a:pt x="14006" y="450"/>
                      <a:pt x="13882" y="404"/>
                      <a:pt x="13773" y="404"/>
                    </a:cubicBezTo>
                    <a:cubicBezTo>
                      <a:pt x="13633" y="404"/>
                      <a:pt x="13540" y="450"/>
                      <a:pt x="13463" y="528"/>
                    </a:cubicBezTo>
                    <a:lnTo>
                      <a:pt x="12098" y="1908"/>
                    </a:lnTo>
                    <a:cubicBezTo>
                      <a:pt x="11989" y="2017"/>
                      <a:pt x="11803" y="2094"/>
                      <a:pt x="11633" y="2094"/>
                    </a:cubicBezTo>
                    <a:cubicBezTo>
                      <a:pt x="11462" y="2094"/>
                      <a:pt x="11307" y="2048"/>
                      <a:pt x="11198" y="1924"/>
                    </a:cubicBezTo>
                    <a:lnTo>
                      <a:pt x="9291" y="156"/>
                    </a:lnTo>
                    <a:cubicBezTo>
                      <a:pt x="9213" y="63"/>
                      <a:pt x="9058" y="1"/>
                      <a:pt x="8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89;p65">
                <a:extLst>
                  <a:ext uri="{FF2B5EF4-FFF2-40B4-BE49-F238E27FC236}">
                    <a16:creationId xmlns:a16="http://schemas.microsoft.com/office/drawing/2014/main" id="{DF9DAF65-CAB2-49D9-818B-6E780E7122DF}"/>
                  </a:ext>
                </a:extLst>
              </p:cNvPr>
              <p:cNvSpPr/>
              <p:nvPr/>
            </p:nvSpPr>
            <p:spPr>
              <a:xfrm>
                <a:off x="5988503" y="2556257"/>
                <a:ext cx="452162" cy="340425"/>
              </a:xfrm>
              <a:custGeom>
                <a:avLst/>
                <a:gdLst/>
                <a:ahLst/>
                <a:cxnLst/>
                <a:rect l="l" t="t" r="r" b="b"/>
                <a:pathLst>
                  <a:path w="14229" h="11416" extrusionOk="0">
                    <a:moveTo>
                      <a:pt x="14079" y="619"/>
                    </a:moveTo>
                    <a:cubicBezTo>
                      <a:pt x="14109" y="655"/>
                      <a:pt x="14134" y="695"/>
                      <a:pt x="14152" y="737"/>
                    </a:cubicBezTo>
                    <a:lnTo>
                      <a:pt x="14152" y="737"/>
                    </a:lnTo>
                    <a:cubicBezTo>
                      <a:pt x="14136" y="695"/>
                      <a:pt x="14113" y="655"/>
                      <a:pt x="14083" y="621"/>
                    </a:cubicBezTo>
                    <a:lnTo>
                      <a:pt x="14079" y="619"/>
                    </a:lnTo>
                    <a:close/>
                    <a:moveTo>
                      <a:pt x="9245" y="199"/>
                    </a:moveTo>
                    <a:lnTo>
                      <a:pt x="9245" y="199"/>
                    </a:lnTo>
                    <a:cubicBezTo>
                      <a:pt x="9245" y="200"/>
                      <a:pt x="9244" y="201"/>
                      <a:pt x="9244" y="202"/>
                    </a:cubicBezTo>
                    <a:lnTo>
                      <a:pt x="11152" y="1970"/>
                    </a:lnTo>
                    <a:cubicBezTo>
                      <a:pt x="11173" y="1988"/>
                      <a:pt x="11195" y="2005"/>
                      <a:pt x="11218" y="2021"/>
                    </a:cubicBezTo>
                    <a:lnTo>
                      <a:pt x="11218" y="2021"/>
                    </a:lnTo>
                    <a:cubicBezTo>
                      <a:pt x="11217" y="2019"/>
                      <a:pt x="11215" y="2018"/>
                      <a:pt x="11214" y="2017"/>
                    </a:cubicBezTo>
                    <a:lnTo>
                      <a:pt x="9306" y="249"/>
                    </a:lnTo>
                    <a:cubicBezTo>
                      <a:pt x="9289" y="231"/>
                      <a:pt x="9268" y="214"/>
                      <a:pt x="9245" y="199"/>
                    </a:cubicBezTo>
                    <a:close/>
                    <a:moveTo>
                      <a:pt x="13695" y="435"/>
                    </a:moveTo>
                    <a:cubicBezTo>
                      <a:pt x="13556" y="435"/>
                      <a:pt x="13432" y="497"/>
                      <a:pt x="13339" y="575"/>
                    </a:cubicBezTo>
                    <a:lnTo>
                      <a:pt x="11989" y="1955"/>
                    </a:lnTo>
                    <a:cubicBezTo>
                      <a:pt x="11865" y="2063"/>
                      <a:pt x="11710" y="2125"/>
                      <a:pt x="11555" y="2125"/>
                    </a:cubicBezTo>
                    <a:cubicBezTo>
                      <a:pt x="11430" y="2125"/>
                      <a:pt x="11315" y="2085"/>
                      <a:pt x="11218" y="2021"/>
                    </a:cubicBezTo>
                    <a:lnTo>
                      <a:pt x="11218" y="2021"/>
                    </a:lnTo>
                    <a:cubicBezTo>
                      <a:pt x="11342" y="2127"/>
                      <a:pt x="11526" y="2188"/>
                      <a:pt x="11695" y="2188"/>
                    </a:cubicBezTo>
                    <a:cubicBezTo>
                      <a:pt x="11881" y="2188"/>
                      <a:pt x="12067" y="2110"/>
                      <a:pt x="12191" y="1970"/>
                    </a:cubicBezTo>
                    <a:lnTo>
                      <a:pt x="13556" y="606"/>
                    </a:lnTo>
                    <a:cubicBezTo>
                      <a:pt x="13618" y="543"/>
                      <a:pt x="13711" y="497"/>
                      <a:pt x="13804" y="497"/>
                    </a:cubicBezTo>
                    <a:cubicBezTo>
                      <a:pt x="13897" y="497"/>
                      <a:pt x="14006" y="543"/>
                      <a:pt x="14052" y="606"/>
                    </a:cubicBezTo>
                    <a:lnTo>
                      <a:pt x="14079" y="619"/>
                    </a:lnTo>
                    <a:lnTo>
                      <a:pt x="14079" y="619"/>
                    </a:lnTo>
                    <a:cubicBezTo>
                      <a:pt x="14070" y="609"/>
                      <a:pt x="14061" y="599"/>
                      <a:pt x="14052" y="590"/>
                    </a:cubicBezTo>
                    <a:lnTo>
                      <a:pt x="14037" y="575"/>
                    </a:lnTo>
                    <a:cubicBezTo>
                      <a:pt x="13959" y="497"/>
                      <a:pt x="13819" y="435"/>
                      <a:pt x="13695" y="435"/>
                    </a:cubicBezTo>
                    <a:close/>
                    <a:moveTo>
                      <a:pt x="14152" y="737"/>
                    </a:moveTo>
                    <a:cubicBezTo>
                      <a:pt x="14200" y="867"/>
                      <a:pt x="14177" y="1020"/>
                      <a:pt x="14083" y="1102"/>
                    </a:cubicBezTo>
                    <a:lnTo>
                      <a:pt x="11865" y="3366"/>
                    </a:lnTo>
                    <a:cubicBezTo>
                      <a:pt x="11788" y="3428"/>
                      <a:pt x="11695" y="3475"/>
                      <a:pt x="11602" y="3475"/>
                    </a:cubicBezTo>
                    <a:cubicBezTo>
                      <a:pt x="11493" y="3475"/>
                      <a:pt x="11400" y="3428"/>
                      <a:pt x="11338" y="3366"/>
                    </a:cubicBezTo>
                    <a:lnTo>
                      <a:pt x="9973" y="1986"/>
                    </a:lnTo>
                    <a:cubicBezTo>
                      <a:pt x="9911" y="1939"/>
                      <a:pt x="9849" y="1924"/>
                      <a:pt x="9787" y="1924"/>
                    </a:cubicBezTo>
                    <a:cubicBezTo>
                      <a:pt x="9740" y="1924"/>
                      <a:pt x="9663" y="1939"/>
                      <a:pt x="9616" y="1986"/>
                    </a:cubicBezTo>
                    <a:lnTo>
                      <a:pt x="7538" y="4080"/>
                    </a:lnTo>
                    <a:cubicBezTo>
                      <a:pt x="7497" y="4135"/>
                      <a:pt x="7468" y="4178"/>
                      <a:pt x="7462" y="4241"/>
                    </a:cubicBezTo>
                    <a:lnTo>
                      <a:pt x="7462" y="4241"/>
                    </a:lnTo>
                    <a:cubicBezTo>
                      <a:pt x="7469" y="4229"/>
                      <a:pt x="7479" y="4216"/>
                      <a:pt x="7492" y="4204"/>
                    </a:cubicBezTo>
                    <a:lnTo>
                      <a:pt x="9554" y="2110"/>
                    </a:lnTo>
                    <a:cubicBezTo>
                      <a:pt x="9585" y="2094"/>
                      <a:pt x="9616" y="2063"/>
                      <a:pt x="9663" y="2063"/>
                    </a:cubicBezTo>
                    <a:cubicBezTo>
                      <a:pt x="9694" y="2063"/>
                      <a:pt x="9740" y="2094"/>
                      <a:pt x="9756" y="2110"/>
                    </a:cubicBezTo>
                    <a:lnTo>
                      <a:pt x="11136" y="3490"/>
                    </a:lnTo>
                    <a:cubicBezTo>
                      <a:pt x="11214" y="3568"/>
                      <a:pt x="11322" y="3614"/>
                      <a:pt x="11462" y="3614"/>
                    </a:cubicBezTo>
                    <a:cubicBezTo>
                      <a:pt x="11571" y="3614"/>
                      <a:pt x="11710" y="3583"/>
                      <a:pt x="11803" y="3506"/>
                    </a:cubicBezTo>
                    <a:lnTo>
                      <a:pt x="14052" y="1257"/>
                    </a:lnTo>
                    <a:cubicBezTo>
                      <a:pt x="14195" y="1126"/>
                      <a:pt x="14228" y="913"/>
                      <a:pt x="14152" y="737"/>
                    </a:cubicBezTo>
                    <a:close/>
                    <a:moveTo>
                      <a:pt x="7462" y="4241"/>
                    </a:moveTo>
                    <a:cubicBezTo>
                      <a:pt x="7451" y="4260"/>
                      <a:pt x="7445" y="4278"/>
                      <a:pt x="7445" y="4297"/>
                    </a:cubicBezTo>
                    <a:cubicBezTo>
                      <a:pt x="7445" y="4312"/>
                      <a:pt x="7461" y="4359"/>
                      <a:pt x="7523" y="4421"/>
                    </a:cubicBezTo>
                    <a:lnTo>
                      <a:pt x="7550" y="4448"/>
                    </a:lnTo>
                    <a:lnTo>
                      <a:pt x="7550" y="4448"/>
                    </a:lnTo>
                    <a:cubicBezTo>
                      <a:pt x="7486" y="4382"/>
                      <a:pt x="7461" y="4337"/>
                      <a:pt x="7461" y="4266"/>
                    </a:cubicBezTo>
                    <a:cubicBezTo>
                      <a:pt x="7461" y="4257"/>
                      <a:pt x="7461" y="4249"/>
                      <a:pt x="7462" y="4241"/>
                    </a:cubicBezTo>
                    <a:close/>
                    <a:moveTo>
                      <a:pt x="7550" y="4448"/>
                    </a:moveTo>
                    <a:lnTo>
                      <a:pt x="7550" y="4448"/>
                    </a:lnTo>
                    <a:cubicBezTo>
                      <a:pt x="7556" y="4454"/>
                      <a:pt x="7562" y="4461"/>
                      <a:pt x="7569" y="4467"/>
                    </a:cubicBezTo>
                    <a:lnTo>
                      <a:pt x="9815" y="6698"/>
                    </a:lnTo>
                    <a:lnTo>
                      <a:pt x="9815" y="6698"/>
                    </a:lnTo>
                    <a:cubicBezTo>
                      <a:pt x="9810" y="6676"/>
                      <a:pt x="9799" y="6657"/>
                      <a:pt x="9771" y="6639"/>
                    </a:cubicBezTo>
                    <a:lnTo>
                      <a:pt x="7550" y="4448"/>
                    </a:lnTo>
                    <a:close/>
                    <a:moveTo>
                      <a:pt x="9815" y="6698"/>
                    </a:moveTo>
                    <a:lnTo>
                      <a:pt x="9815" y="6698"/>
                    </a:lnTo>
                    <a:cubicBezTo>
                      <a:pt x="9816" y="6701"/>
                      <a:pt x="9816" y="6705"/>
                      <a:pt x="9817" y="6708"/>
                    </a:cubicBezTo>
                    <a:lnTo>
                      <a:pt x="9817" y="6708"/>
                    </a:lnTo>
                    <a:lnTo>
                      <a:pt x="9818" y="6701"/>
                    </a:lnTo>
                    <a:lnTo>
                      <a:pt x="9815" y="6698"/>
                    </a:lnTo>
                    <a:close/>
                    <a:moveTo>
                      <a:pt x="6251" y="1"/>
                    </a:moveTo>
                    <a:cubicBezTo>
                      <a:pt x="6204" y="1"/>
                      <a:pt x="6189" y="16"/>
                      <a:pt x="6173" y="32"/>
                    </a:cubicBezTo>
                    <a:lnTo>
                      <a:pt x="3847" y="2250"/>
                    </a:lnTo>
                    <a:cubicBezTo>
                      <a:pt x="3645" y="2436"/>
                      <a:pt x="3630" y="2746"/>
                      <a:pt x="3800" y="2947"/>
                    </a:cubicBezTo>
                    <a:cubicBezTo>
                      <a:pt x="3924" y="3056"/>
                      <a:pt x="4048" y="3118"/>
                      <a:pt x="4172" y="3118"/>
                    </a:cubicBezTo>
                    <a:cubicBezTo>
                      <a:pt x="4312" y="3118"/>
                      <a:pt x="4467" y="3041"/>
                      <a:pt x="4514" y="2947"/>
                    </a:cubicBezTo>
                    <a:lnTo>
                      <a:pt x="6282" y="1086"/>
                    </a:lnTo>
                    <a:cubicBezTo>
                      <a:pt x="6297" y="1071"/>
                      <a:pt x="6359" y="1040"/>
                      <a:pt x="6375" y="1040"/>
                    </a:cubicBezTo>
                    <a:lnTo>
                      <a:pt x="7678" y="1040"/>
                    </a:lnTo>
                    <a:cubicBezTo>
                      <a:pt x="7724" y="1040"/>
                      <a:pt x="7802" y="1071"/>
                      <a:pt x="7802" y="1117"/>
                    </a:cubicBezTo>
                    <a:cubicBezTo>
                      <a:pt x="7817" y="1241"/>
                      <a:pt x="7802" y="1272"/>
                      <a:pt x="7771" y="1288"/>
                    </a:cubicBezTo>
                    <a:lnTo>
                      <a:pt x="3381" y="6220"/>
                    </a:lnTo>
                    <a:lnTo>
                      <a:pt x="3335" y="6220"/>
                    </a:lnTo>
                    <a:cubicBezTo>
                      <a:pt x="3319" y="6220"/>
                      <a:pt x="3273" y="6236"/>
                      <a:pt x="3257" y="6236"/>
                    </a:cubicBezTo>
                    <a:lnTo>
                      <a:pt x="698" y="6236"/>
                    </a:lnTo>
                    <a:cubicBezTo>
                      <a:pt x="311" y="6236"/>
                      <a:pt x="0" y="6515"/>
                      <a:pt x="0" y="6856"/>
                    </a:cubicBezTo>
                    <a:cubicBezTo>
                      <a:pt x="0" y="7026"/>
                      <a:pt x="62" y="7197"/>
                      <a:pt x="155" y="7321"/>
                    </a:cubicBezTo>
                    <a:cubicBezTo>
                      <a:pt x="295" y="7461"/>
                      <a:pt x="450" y="7523"/>
                      <a:pt x="636" y="7523"/>
                    </a:cubicBezTo>
                    <a:lnTo>
                      <a:pt x="4188" y="7523"/>
                    </a:lnTo>
                    <a:cubicBezTo>
                      <a:pt x="4235" y="7523"/>
                      <a:pt x="4250" y="7492"/>
                      <a:pt x="4266" y="7476"/>
                    </a:cubicBezTo>
                    <a:lnTo>
                      <a:pt x="6251" y="5367"/>
                    </a:lnTo>
                    <a:lnTo>
                      <a:pt x="6266" y="5351"/>
                    </a:lnTo>
                    <a:cubicBezTo>
                      <a:pt x="6266" y="5351"/>
                      <a:pt x="6297" y="5320"/>
                      <a:pt x="6344" y="5320"/>
                    </a:cubicBezTo>
                    <a:cubicBezTo>
                      <a:pt x="6375" y="5320"/>
                      <a:pt x="6406" y="5351"/>
                      <a:pt x="6437" y="5367"/>
                    </a:cubicBezTo>
                    <a:lnTo>
                      <a:pt x="8283" y="7290"/>
                    </a:lnTo>
                    <a:cubicBezTo>
                      <a:pt x="8314" y="7321"/>
                      <a:pt x="8314" y="7368"/>
                      <a:pt x="8314" y="7414"/>
                    </a:cubicBezTo>
                    <a:lnTo>
                      <a:pt x="7817" y="10578"/>
                    </a:lnTo>
                    <a:cubicBezTo>
                      <a:pt x="7755" y="10935"/>
                      <a:pt x="7895" y="11245"/>
                      <a:pt x="8158" y="11354"/>
                    </a:cubicBezTo>
                    <a:cubicBezTo>
                      <a:pt x="8236" y="11400"/>
                      <a:pt x="8345" y="11416"/>
                      <a:pt x="8422" y="11416"/>
                    </a:cubicBezTo>
                    <a:cubicBezTo>
                      <a:pt x="8515" y="11416"/>
                      <a:pt x="8593" y="11400"/>
                      <a:pt x="8686" y="11354"/>
                    </a:cubicBezTo>
                    <a:cubicBezTo>
                      <a:pt x="8841" y="11261"/>
                      <a:pt x="8980" y="11121"/>
                      <a:pt x="9042" y="10950"/>
                    </a:cubicBezTo>
                    <a:lnTo>
                      <a:pt x="9042" y="10935"/>
                    </a:lnTo>
                    <a:lnTo>
                      <a:pt x="9818" y="6747"/>
                    </a:lnTo>
                    <a:cubicBezTo>
                      <a:pt x="9818" y="6733"/>
                      <a:pt x="9818" y="6720"/>
                      <a:pt x="9817" y="6708"/>
                    </a:cubicBezTo>
                    <a:lnTo>
                      <a:pt x="9817" y="6708"/>
                    </a:lnTo>
                    <a:lnTo>
                      <a:pt x="9042" y="10888"/>
                    </a:lnTo>
                    <a:cubicBezTo>
                      <a:pt x="8980" y="11028"/>
                      <a:pt x="8887" y="11137"/>
                      <a:pt x="8748" y="11230"/>
                    </a:cubicBezTo>
                    <a:cubicBezTo>
                      <a:pt x="8670" y="11245"/>
                      <a:pt x="8593" y="11276"/>
                      <a:pt x="8515" y="11276"/>
                    </a:cubicBezTo>
                    <a:cubicBezTo>
                      <a:pt x="8453" y="11276"/>
                      <a:pt x="8376" y="11261"/>
                      <a:pt x="8298" y="11230"/>
                    </a:cubicBezTo>
                    <a:cubicBezTo>
                      <a:pt x="8065" y="11121"/>
                      <a:pt x="7972" y="10857"/>
                      <a:pt x="8003" y="10563"/>
                    </a:cubicBezTo>
                    <a:lnTo>
                      <a:pt x="8515" y="7383"/>
                    </a:lnTo>
                    <a:cubicBezTo>
                      <a:pt x="8515" y="7306"/>
                      <a:pt x="8500" y="7228"/>
                      <a:pt x="8438" y="7166"/>
                    </a:cubicBezTo>
                    <a:lnTo>
                      <a:pt x="6592" y="5258"/>
                    </a:lnTo>
                    <a:cubicBezTo>
                      <a:pt x="6530" y="5196"/>
                      <a:pt x="6499" y="5181"/>
                      <a:pt x="6421" y="5181"/>
                    </a:cubicBezTo>
                    <a:cubicBezTo>
                      <a:pt x="6344" y="5181"/>
                      <a:pt x="6266" y="5196"/>
                      <a:pt x="6251" y="5258"/>
                    </a:cubicBezTo>
                    <a:lnTo>
                      <a:pt x="4266" y="7368"/>
                    </a:lnTo>
                    <a:lnTo>
                      <a:pt x="714" y="7368"/>
                    </a:lnTo>
                    <a:cubicBezTo>
                      <a:pt x="559" y="7368"/>
                      <a:pt x="435" y="7306"/>
                      <a:pt x="326" y="7213"/>
                    </a:cubicBezTo>
                    <a:cubicBezTo>
                      <a:pt x="249" y="7120"/>
                      <a:pt x="202" y="6980"/>
                      <a:pt x="202" y="6825"/>
                    </a:cubicBezTo>
                    <a:cubicBezTo>
                      <a:pt x="202" y="6530"/>
                      <a:pt x="450" y="6313"/>
                      <a:pt x="776" y="6313"/>
                    </a:cubicBezTo>
                    <a:lnTo>
                      <a:pt x="3335" y="6313"/>
                    </a:lnTo>
                    <a:cubicBezTo>
                      <a:pt x="3413" y="6313"/>
                      <a:pt x="3475" y="6298"/>
                      <a:pt x="3506" y="6298"/>
                    </a:cubicBezTo>
                    <a:lnTo>
                      <a:pt x="7926" y="1350"/>
                    </a:lnTo>
                    <a:cubicBezTo>
                      <a:pt x="8003" y="1272"/>
                      <a:pt x="8003" y="1179"/>
                      <a:pt x="7988" y="1071"/>
                    </a:cubicBezTo>
                    <a:cubicBezTo>
                      <a:pt x="7972" y="962"/>
                      <a:pt x="7848" y="916"/>
                      <a:pt x="7755" y="916"/>
                    </a:cubicBezTo>
                    <a:lnTo>
                      <a:pt x="6452" y="916"/>
                    </a:lnTo>
                    <a:cubicBezTo>
                      <a:pt x="6390" y="916"/>
                      <a:pt x="6328" y="931"/>
                      <a:pt x="6282" y="993"/>
                    </a:cubicBezTo>
                    <a:lnTo>
                      <a:pt x="4514" y="2870"/>
                    </a:lnTo>
                    <a:cubicBezTo>
                      <a:pt x="4452" y="2947"/>
                      <a:pt x="4359" y="3010"/>
                      <a:pt x="4266" y="3010"/>
                    </a:cubicBezTo>
                    <a:cubicBezTo>
                      <a:pt x="4172" y="3010"/>
                      <a:pt x="4048" y="2947"/>
                      <a:pt x="3971" y="2870"/>
                    </a:cubicBezTo>
                    <a:cubicBezTo>
                      <a:pt x="3847" y="2715"/>
                      <a:pt x="3847" y="2482"/>
                      <a:pt x="4002" y="2327"/>
                    </a:cubicBezTo>
                    <a:lnTo>
                      <a:pt x="6328" y="109"/>
                    </a:lnTo>
                    <a:lnTo>
                      <a:pt x="8996" y="109"/>
                    </a:lnTo>
                    <a:cubicBezTo>
                      <a:pt x="9068" y="109"/>
                      <a:pt x="9168" y="146"/>
                      <a:pt x="9245" y="199"/>
                    </a:cubicBezTo>
                    <a:lnTo>
                      <a:pt x="9245" y="199"/>
                    </a:lnTo>
                    <a:cubicBezTo>
                      <a:pt x="9288" y="47"/>
                      <a:pt x="9135" y="1"/>
                      <a:pt x="8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90;p65">
                <a:extLst>
                  <a:ext uri="{FF2B5EF4-FFF2-40B4-BE49-F238E27FC236}">
                    <a16:creationId xmlns:a16="http://schemas.microsoft.com/office/drawing/2014/main" id="{39D5A2A1-0496-438F-B32A-C7DA49DF6A40}"/>
                  </a:ext>
                </a:extLst>
              </p:cNvPr>
              <p:cNvSpPr/>
              <p:nvPr/>
            </p:nvSpPr>
            <p:spPr>
              <a:xfrm>
                <a:off x="6306869" y="2472995"/>
                <a:ext cx="100099" cy="93456"/>
              </a:xfrm>
              <a:custGeom>
                <a:avLst/>
                <a:gdLst/>
                <a:ahLst/>
                <a:cxnLst/>
                <a:rect l="l" t="t" r="r" b="b"/>
                <a:pathLst>
                  <a:path w="3150" h="3134" extrusionOk="0">
                    <a:moveTo>
                      <a:pt x="1583" y="1"/>
                    </a:moveTo>
                    <a:cubicBezTo>
                      <a:pt x="730" y="1"/>
                      <a:pt x="1" y="699"/>
                      <a:pt x="1" y="1567"/>
                    </a:cubicBezTo>
                    <a:cubicBezTo>
                      <a:pt x="32" y="2436"/>
                      <a:pt x="730" y="3134"/>
                      <a:pt x="1583" y="3134"/>
                    </a:cubicBezTo>
                    <a:cubicBezTo>
                      <a:pt x="2436" y="3134"/>
                      <a:pt x="3149" y="2436"/>
                      <a:pt x="3149" y="1567"/>
                    </a:cubicBezTo>
                    <a:cubicBezTo>
                      <a:pt x="3149" y="714"/>
                      <a:pt x="2451" y="1"/>
                      <a:pt x="1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91;p65">
                <a:extLst>
                  <a:ext uri="{FF2B5EF4-FFF2-40B4-BE49-F238E27FC236}">
                    <a16:creationId xmlns:a16="http://schemas.microsoft.com/office/drawing/2014/main" id="{FA12DCFB-6FEF-41D6-9E3A-13D3121C01E8}"/>
                  </a:ext>
                </a:extLst>
              </p:cNvPr>
              <p:cNvSpPr/>
              <p:nvPr/>
            </p:nvSpPr>
            <p:spPr>
              <a:xfrm>
                <a:off x="5845097" y="2300030"/>
                <a:ext cx="783665" cy="735391"/>
              </a:xfrm>
              <a:custGeom>
                <a:avLst/>
                <a:gdLst/>
                <a:ahLst/>
                <a:cxnLst/>
                <a:rect l="l" t="t" r="r" b="b"/>
                <a:pathLst>
                  <a:path w="24661" h="24661" fill="none" extrusionOk="0">
                    <a:moveTo>
                      <a:pt x="24660" y="12330"/>
                    </a:moveTo>
                    <a:cubicBezTo>
                      <a:pt x="24660" y="19139"/>
                      <a:pt x="19139" y="24661"/>
                      <a:pt x="12330" y="24661"/>
                    </a:cubicBezTo>
                    <a:cubicBezTo>
                      <a:pt x="5522" y="24661"/>
                      <a:pt x="0" y="19139"/>
                      <a:pt x="0" y="12330"/>
                    </a:cubicBezTo>
                    <a:cubicBezTo>
                      <a:pt x="0" y="5522"/>
                      <a:pt x="5522" y="0"/>
                      <a:pt x="12330" y="0"/>
                    </a:cubicBezTo>
                  </a:path>
                </a:pathLst>
              </a:custGeom>
              <a:noFill/>
              <a:ln w="8925" cap="flat" cmpd="sng">
                <a:solidFill>
                  <a:schemeClr val="accent1"/>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92;p65">
                <a:extLst>
                  <a:ext uri="{FF2B5EF4-FFF2-40B4-BE49-F238E27FC236}">
                    <a16:creationId xmlns:a16="http://schemas.microsoft.com/office/drawing/2014/main" id="{D1279476-9DA7-4411-B5D1-7F2A69E138FA}"/>
                  </a:ext>
                </a:extLst>
              </p:cNvPr>
              <p:cNvSpPr/>
              <p:nvPr/>
            </p:nvSpPr>
            <p:spPr>
              <a:xfrm>
                <a:off x="6236898" y="2667730"/>
                <a:ext cx="391848" cy="367710"/>
              </a:xfrm>
              <a:custGeom>
                <a:avLst/>
                <a:gdLst/>
                <a:ahLst/>
                <a:cxnLst/>
                <a:rect l="l" t="t" r="r" b="b"/>
                <a:pathLst>
                  <a:path w="12331" h="12331" fill="none" extrusionOk="0">
                    <a:moveTo>
                      <a:pt x="12330" y="0"/>
                    </a:moveTo>
                    <a:cubicBezTo>
                      <a:pt x="12330" y="6809"/>
                      <a:pt x="6809" y="12331"/>
                      <a:pt x="0" y="12331"/>
                    </a:cubicBezTo>
                  </a:path>
                </a:pathLst>
              </a:custGeom>
              <a:noFill/>
              <a:ln w="13175" cap="flat" cmpd="sng">
                <a:solidFill>
                  <a:schemeClr val="dk2"/>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93;p65">
                <a:extLst>
                  <a:ext uri="{FF2B5EF4-FFF2-40B4-BE49-F238E27FC236}">
                    <a16:creationId xmlns:a16="http://schemas.microsoft.com/office/drawing/2014/main" id="{47043572-6407-4944-9DF3-F8786C575C97}"/>
                  </a:ext>
                </a:extLst>
              </p:cNvPr>
              <p:cNvSpPr/>
              <p:nvPr/>
            </p:nvSpPr>
            <p:spPr>
              <a:xfrm>
                <a:off x="6490218" y="2667730"/>
                <a:ext cx="138518" cy="281232"/>
              </a:xfrm>
              <a:custGeom>
                <a:avLst/>
                <a:gdLst/>
                <a:ahLst/>
                <a:cxnLst/>
                <a:rect l="l" t="t" r="r" b="b"/>
                <a:pathLst>
                  <a:path w="4359" h="9431" fill="none" extrusionOk="0">
                    <a:moveTo>
                      <a:pt x="4358" y="0"/>
                    </a:moveTo>
                    <a:cubicBezTo>
                      <a:pt x="4358" y="3785"/>
                      <a:pt x="2652" y="7150"/>
                      <a:pt x="0" y="9430"/>
                    </a:cubicBezTo>
                  </a:path>
                </a:pathLst>
              </a:custGeom>
              <a:noFill/>
              <a:ln w="17450" cap="flat" cmpd="sng">
                <a:solidFill>
                  <a:schemeClr val="accent2"/>
                </a:solidFill>
                <a:prstDash val="solid"/>
                <a:miter lim="155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Retângulo 68">
              <a:extLst>
                <a:ext uri="{FF2B5EF4-FFF2-40B4-BE49-F238E27FC236}">
                  <a16:creationId xmlns:a16="http://schemas.microsoft.com/office/drawing/2014/main" id="{60BD07A8-6BD9-466D-A12E-A81D32E540D7}"/>
                </a:ext>
              </a:extLst>
            </p:cNvPr>
            <p:cNvSpPr/>
            <p:nvPr/>
          </p:nvSpPr>
          <p:spPr>
            <a:xfrm>
              <a:off x="1777618" y="2964519"/>
              <a:ext cx="1342212" cy="473190"/>
            </a:xfrm>
            <a:prstGeom prst="rect">
              <a:avLst/>
            </a:prstGeom>
            <a:solidFill>
              <a:srgbClr val="EE8381"/>
            </a:solidFill>
            <a:ln>
              <a:solidFill>
                <a:srgbClr val="EE8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131" name="CaixaDeTexto 130">
            <a:extLst>
              <a:ext uri="{FF2B5EF4-FFF2-40B4-BE49-F238E27FC236}">
                <a16:creationId xmlns:a16="http://schemas.microsoft.com/office/drawing/2014/main" id="{91CFD86E-E0E7-4151-B480-D2A4185FBDEF}"/>
              </a:ext>
            </a:extLst>
          </p:cNvPr>
          <p:cNvSpPr txBox="1"/>
          <p:nvPr/>
        </p:nvSpPr>
        <p:spPr>
          <a:xfrm>
            <a:off x="512879" y="3030825"/>
            <a:ext cx="1258045" cy="307777"/>
          </a:xfrm>
          <a:prstGeom prst="rect">
            <a:avLst/>
          </a:prstGeom>
          <a:noFill/>
        </p:spPr>
        <p:txBody>
          <a:bodyPr wrap="square" rtlCol="0">
            <a:spAutoFit/>
          </a:bodyPr>
          <a:lstStyle/>
          <a:p>
            <a:r>
              <a:rPr lang="pt-PT" b="1" dirty="0">
                <a:solidFill>
                  <a:schemeClr val="tx1"/>
                </a:solidFill>
                <a:latin typeface="Work Sans" pitchFamily="2" charset="0"/>
              </a:rPr>
              <a:t>150 </a:t>
            </a:r>
            <a:r>
              <a:rPr lang="pt-PT" b="1" dirty="0" err="1">
                <a:solidFill>
                  <a:schemeClr val="tx1"/>
                </a:solidFill>
                <a:latin typeface="Work Sans" pitchFamily="2" charset="0"/>
              </a:rPr>
              <a:t>bpm</a:t>
            </a:r>
            <a:endParaRPr lang="pt-PT" b="1" dirty="0">
              <a:solidFill>
                <a:schemeClr val="tx1"/>
              </a:solidFill>
              <a:latin typeface="Work Sans" pitchFamily="2" charset="0"/>
            </a:endParaRPr>
          </a:p>
        </p:txBody>
      </p:sp>
      <p:sp>
        <p:nvSpPr>
          <p:cNvPr id="132" name="CaixaDeTexto 131">
            <a:extLst>
              <a:ext uri="{FF2B5EF4-FFF2-40B4-BE49-F238E27FC236}">
                <a16:creationId xmlns:a16="http://schemas.microsoft.com/office/drawing/2014/main" id="{3325154C-8F87-4A50-B2E9-8E944DF475AE}"/>
              </a:ext>
            </a:extLst>
          </p:cNvPr>
          <p:cNvSpPr txBox="1"/>
          <p:nvPr/>
        </p:nvSpPr>
        <p:spPr>
          <a:xfrm>
            <a:off x="2373028" y="3023662"/>
            <a:ext cx="1258045" cy="307777"/>
          </a:xfrm>
          <a:prstGeom prst="rect">
            <a:avLst/>
          </a:prstGeom>
          <a:noFill/>
        </p:spPr>
        <p:txBody>
          <a:bodyPr wrap="square" rtlCol="0">
            <a:spAutoFit/>
          </a:bodyPr>
          <a:lstStyle/>
          <a:p>
            <a:r>
              <a:rPr lang="pt-PT" b="1" dirty="0">
                <a:solidFill>
                  <a:schemeClr val="tx1"/>
                </a:solidFill>
                <a:latin typeface="Work Sans" pitchFamily="2" charset="0"/>
              </a:rPr>
              <a:t>100 </a:t>
            </a:r>
            <a:r>
              <a:rPr lang="pt-PT" b="1" dirty="0" err="1">
                <a:solidFill>
                  <a:schemeClr val="tx1"/>
                </a:solidFill>
                <a:latin typeface="Work Sans" pitchFamily="2" charset="0"/>
              </a:rPr>
              <a:t>bpm</a:t>
            </a:r>
            <a:endParaRPr lang="pt-PT" b="1" dirty="0">
              <a:solidFill>
                <a:schemeClr val="tx1"/>
              </a:solidFill>
              <a:latin typeface="Work Sans" pitchFamily="2" charset="0"/>
            </a:endParaRPr>
          </a:p>
        </p:txBody>
      </p:sp>
      <p:sp>
        <p:nvSpPr>
          <p:cNvPr id="133" name="CaixaDeTexto 132">
            <a:extLst>
              <a:ext uri="{FF2B5EF4-FFF2-40B4-BE49-F238E27FC236}">
                <a16:creationId xmlns:a16="http://schemas.microsoft.com/office/drawing/2014/main" id="{12BE07E6-5676-4DB2-BAB2-69D591FA997E}"/>
              </a:ext>
            </a:extLst>
          </p:cNvPr>
          <p:cNvSpPr txBox="1"/>
          <p:nvPr/>
        </p:nvSpPr>
        <p:spPr>
          <a:xfrm>
            <a:off x="5742841" y="-793417"/>
            <a:ext cx="3040380" cy="307777"/>
          </a:xfrm>
          <a:prstGeom prst="rect">
            <a:avLst/>
          </a:prstGeom>
          <a:noFill/>
        </p:spPr>
        <p:txBody>
          <a:bodyPr wrap="square" rtlCol="0">
            <a:spAutoFit/>
          </a:bodyPr>
          <a:lstStyle/>
          <a:p>
            <a:r>
              <a:rPr lang="pt-PT" b="1" dirty="0">
                <a:solidFill>
                  <a:schemeClr val="tx1"/>
                </a:solidFill>
                <a:latin typeface="Work Sans" pitchFamily="2" charset="0"/>
              </a:rPr>
              <a:t>-                           =  50 </a:t>
            </a:r>
            <a:r>
              <a:rPr lang="pt-PT" b="1" dirty="0" err="1">
                <a:solidFill>
                  <a:schemeClr val="tx1"/>
                </a:solidFill>
                <a:latin typeface="Work Sans" pitchFamily="2" charset="0"/>
              </a:rPr>
              <a:t>bpm</a:t>
            </a:r>
            <a:endParaRPr lang="pt-PT" b="1" dirty="0">
              <a:solidFill>
                <a:schemeClr val="tx1"/>
              </a:solidFill>
              <a:latin typeface="Work Sans" pitchFamily="2" charset="0"/>
            </a:endParaRPr>
          </a:p>
        </p:txBody>
      </p:sp>
      <p:sp>
        <p:nvSpPr>
          <p:cNvPr id="134" name="CaixaDeTexto 133">
            <a:extLst>
              <a:ext uri="{FF2B5EF4-FFF2-40B4-BE49-F238E27FC236}">
                <a16:creationId xmlns:a16="http://schemas.microsoft.com/office/drawing/2014/main" id="{6F2E0109-C169-486B-9757-8243A763EC20}"/>
              </a:ext>
            </a:extLst>
          </p:cNvPr>
          <p:cNvSpPr txBox="1"/>
          <p:nvPr/>
        </p:nvSpPr>
        <p:spPr>
          <a:xfrm>
            <a:off x="1273130" y="3223846"/>
            <a:ext cx="757980" cy="261610"/>
          </a:xfrm>
          <a:prstGeom prst="rect">
            <a:avLst/>
          </a:prstGeom>
          <a:noFill/>
        </p:spPr>
        <p:txBody>
          <a:bodyPr wrap="square" rtlCol="0">
            <a:spAutoFit/>
          </a:bodyPr>
          <a:lstStyle/>
          <a:p>
            <a:r>
              <a:rPr lang="pt-PT" sz="1100" dirty="0">
                <a:latin typeface="Work Sans" pitchFamily="2" charset="0"/>
              </a:rPr>
              <a:t>00:15:00</a:t>
            </a:r>
          </a:p>
        </p:txBody>
      </p:sp>
      <p:sp>
        <p:nvSpPr>
          <p:cNvPr id="135" name="CaixaDeTexto 134">
            <a:extLst>
              <a:ext uri="{FF2B5EF4-FFF2-40B4-BE49-F238E27FC236}">
                <a16:creationId xmlns:a16="http://schemas.microsoft.com/office/drawing/2014/main" id="{ABD11553-D8C1-413C-9DF5-BCEA4FB7C319}"/>
              </a:ext>
            </a:extLst>
          </p:cNvPr>
          <p:cNvSpPr txBox="1"/>
          <p:nvPr/>
        </p:nvSpPr>
        <p:spPr>
          <a:xfrm>
            <a:off x="3201548" y="3200737"/>
            <a:ext cx="757980" cy="261610"/>
          </a:xfrm>
          <a:prstGeom prst="rect">
            <a:avLst/>
          </a:prstGeom>
          <a:noFill/>
        </p:spPr>
        <p:txBody>
          <a:bodyPr wrap="square" rtlCol="0">
            <a:spAutoFit/>
          </a:bodyPr>
          <a:lstStyle/>
          <a:p>
            <a:r>
              <a:rPr lang="pt-PT" sz="1100" dirty="0">
                <a:latin typeface="Work Sans" pitchFamily="2" charset="0"/>
              </a:rPr>
              <a:t>00:16:00</a:t>
            </a:r>
          </a:p>
        </p:txBody>
      </p:sp>
      <p:graphicFrame>
        <p:nvGraphicFramePr>
          <p:cNvPr id="136" name="Tabela 9">
            <a:extLst>
              <a:ext uri="{FF2B5EF4-FFF2-40B4-BE49-F238E27FC236}">
                <a16:creationId xmlns:a16="http://schemas.microsoft.com/office/drawing/2014/main" id="{809DFDCE-E319-4785-BC3E-507D451FC4F8}"/>
              </a:ext>
            </a:extLst>
          </p:cNvPr>
          <p:cNvGraphicFramePr>
            <a:graphicFrameLocks noGrp="1"/>
          </p:cNvGraphicFramePr>
          <p:nvPr>
            <p:extLst>
              <p:ext uri="{D42A27DB-BD31-4B8C-83A1-F6EECF244321}">
                <p14:modId xmlns:p14="http://schemas.microsoft.com/office/powerpoint/2010/main" val="1216053828"/>
              </p:ext>
            </p:extLst>
          </p:nvPr>
        </p:nvGraphicFramePr>
        <p:xfrm>
          <a:off x="4292377" y="2181268"/>
          <a:ext cx="4441032" cy="1885135"/>
        </p:xfrm>
        <a:graphic>
          <a:graphicData uri="http://schemas.openxmlformats.org/drawingml/2006/table">
            <a:tbl>
              <a:tblPr firstRow="1" bandRow="1">
                <a:tableStyleId>{5FD0F851-EC5A-4D38-B0AD-8093EC10F338}</a:tableStyleId>
              </a:tblPr>
              <a:tblGrid>
                <a:gridCol w="2220516">
                  <a:extLst>
                    <a:ext uri="{9D8B030D-6E8A-4147-A177-3AD203B41FA5}">
                      <a16:colId xmlns:a16="http://schemas.microsoft.com/office/drawing/2014/main" val="3571649592"/>
                    </a:ext>
                  </a:extLst>
                </a:gridCol>
                <a:gridCol w="2220516">
                  <a:extLst>
                    <a:ext uri="{9D8B030D-6E8A-4147-A177-3AD203B41FA5}">
                      <a16:colId xmlns:a16="http://schemas.microsoft.com/office/drawing/2014/main" val="265803705"/>
                    </a:ext>
                  </a:extLst>
                </a:gridCol>
              </a:tblGrid>
              <a:tr h="399040">
                <a:tc>
                  <a:txBody>
                    <a:bodyPr/>
                    <a:lstStyle/>
                    <a:p>
                      <a:pPr algn="ctr"/>
                      <a:r>
                        <a:rPr lang="pt-PT" sz="1200" dirty="0">
                          <a:solidFill>
                            <a:srgbClr val="FFFFFF"/>
                          </a:solidFill>
                        </a:rPr>
                        <a:t>Nível da Performance Desportiva</a:t>
                      </a:r>
                    </a:p>
                  </a:txBody>
                  <a:tcPr>
                    <a:solidFill>
                      <a:schemeClr val="bg1">
                        <a:lumMod val="50000"/>
                      </a:schemeClr>
                    </a:solidFill>
                  </a:tcPr>
                </a:tc>
                <a:tc>
                  <a:txBody>
                    <a:bodyPr/>
                    <a:lstStyle/>
                    <a:p>
                      <a:pPr algn="ctr"/>
                      <a:r>
                        <a:rPr lang="pt-PT" sz="1200" dirty="0">
                          <a:solidFill>
                            <a:srgbClr val="FFFFFF"/>
                          </a:solidFill>
                        </a:rPr>
                        <a:t> Frequência Cardíaca de Recuperação</a:t>
                      </a:r>
                    </a:p>
                  </a:txBody>
                  <a:tcPr>
                    <a:solidFill>
                      <a:schemeClr val="bg1">
                        <a:lumMod val="50000"/>
                      </a:schemeClr>
                    </a:solidFill>
                  </a:tcPr>
                </a:tc>
                <a:extLst>
                  <a:ext uri="{0D108BD9-81ED-4DB2-BD59-A6C34878D82A}">
                    <a16:rowId xmlns:a16="http://schemas.microsoft.com/office/drawing/2014/main" val="4030563211"/>
                  </a:ext>
                </a:extLst>
              </a:tr>
              <a:tr h="285587">
                <a:tc>
                  <a:txBody>
                    <a:bodyPr/>
                    <a:lstStyle/>
                    <a:p>
                      <a:pPr algn="ctr"/>
                      <a:r>
                        <a:rPr lang="pt-PT" sz="1200" dirty="0"/>
                        <a:t>Baixo</a:t>
                      </a:r>
                    </a:p>
                  </a:txBody>
                  <a:tcPr>
                    <a:solidFill>
                      <a:srgbClr val="CBE7EA">
                        <a:alpha val="76000"/>
                      </a:srgbClr>
                    </a:solidFill>
                  </a:tcPr>
                </a:tc>
                <a:tc>
                  <a:txBody>
                    <a:bodyPr/>
                    <a:lstStyle/>
                    <a:p>
                      <a:pPr algn="ctr"/>
                      <a:r>
                        <a:rPr lang="pt-PT" sz="1200" dirty="0"/>
                        <a:t>&gt;12</a:t>
                      </a:r>
                    </a:p>
                  </a:txBody>
                  <a:tcPr>
                    <a:solidFill>
                      <a:srgbClr val="CBE7EA">
                        <a:alpha val="76000"/>
                      </a:srgbClr>
                    </a:solidFill>
                  </a:tcPr>
                </a:tc>
                <a:extLst>
                  <a:ext uri="{0D108BD9-81ED-4DB2-BD59-A6C34878D82A}">
                    <a16:rowId xmlns:a16="http://schemas.microsoft.com/office/drawing/2014/main" val="2831521535"/>
                  </a:ext>
                </a:extLst>
              </a:tr>
              <a:tr h="285587">
                <a:tc>
                  <a:txBody>
                    <a:bodyPr/>
                    <a:lstStyle/>
                    <a:p>
                      <a:pPr algn="ctr"/>
                      <a:r>
                        <a:rPr lang="pt-PT" sz="1200" dirty="0"/>
                        <a:t>Médio </a:t>
                      </a:r>
                    </a:p>
                  </a:txBody>
                  <a:tcPr>
                    <a:solidFill>
                      <a:srgbClr val="CBE7EA">
                        <a:alpha val="76000"/>
                      </a:srgbClr>
                    </a:solidFill>
                  </a:tcPr>
                </a:tc>
                <a:tc>
                  <a:txBody>
                    <a:bodyPr/>
                    <a:lstStyle/>
                    <a:p>
                      <a:pPr algn="ctr"/>
                      <a:r>
                        <a:rPr lang="pt-PT" sz="1200" dirty="0"/>
                        <a:t>13-25 </a:t>
                      </a:r>
                    </a:p>
                  </a:txBody>
                  <a:tcPr>
                    <a:solidFill>
                      <a:srgbClr val="CBE7EA">
                        <a:alpha val="76000"/>
                      </a:srgbClr>
                    </a:solidFill>
                  </a:tcPr>
                </a:tc>
                <a:extLst>
                  <a:ext uri="{0D108BD9-81ED-4DB2-BD59-A6C34878D82A}">
                    <a16:rowId xmlns:a16="http://schemas.microsoft.com/office/drawing/2014/main" val="2440860372"/>
                  </a:ext>
                </a:extLst>
              </a:tr>
              <a:tr h="285587">
                <a:tc>
                  <a:txBody>
                    <a:bodyPr/>
                    <a:lstStyle/>
                    <a:p>
                      <a:pPr algn="ctr"/>
                      <a:r>
                        <a:rPr lang="pt-PT" sz="1200" dirty="0"/>
                        <a:t>Alto</a:t>
                      </a:r>
                    </a:p>
                  </a:txBody>
                  <a:tcPr>
                    <a:solidFill>
                      <a:srgbClr val="CBE7EA">
                        <a:alpha val="76000"/>
                      </a:srgbClr>
                    </a:solidFill>
                  </a:tcPr>
                </a:tc>
                <a:tc>
                  <a:txBody>
                    <a:bodyPr/>
                    <a:lstStyle/>
                    <a:p>
                      <a:pPr algn="ctr"/>
                      <a:r>
                        <a:rPr lang="pt-PT" sz="1200" dirty="0"/>
                        <a:t>25-30</a:t>
                      </a:r>
                    </a:p>
                  </a:txBody>
                  <a:tcPr>
                    <a:solidFill>
                      <a:srgbClr val="CBE7EA">
                        <a:alpha val="76000"/>
                      </a:srgbClr>
                    </a:solidFill>
                  </a:tcPr>
                </a:tc>
                <a:extLst>
                  <a:ext uri="{0D108BD9-81ED-4DB2-BD59-A6C34878D82A}">
                    <a16:rowId xmlns:a16="http://schemas.microsoft.com/office/drawing/2014/main" val="2629252896"/>
                  </a:ext>
                </a:extLst>
              </a:tr>
              <a:tr h="285587">
                <a:tc>
                  <a:txBody>
                    <a:bodyPr/>
                    <a:lstStyle/>
                    <a:p>
                      <a:pPr algn="ctr"/>
                      <a:r>
                        <a:rPr lang="pt-PT" sz="1200" dirty="0"/>
                        <a:t>Muito alto</a:t>
                      </a:r>
                    </a:p>
                  </a:txBody>
                  <a:tcPr>
                    <a:solidFill>
                      <a:srgbClr val="CBE7EA">
                        <a:alpha val="76000"/>
                      </a:srgbClr>
                    </a:solidFill>
                  </a:tcPr>
                </a:tc>
                <a:tc>
                  <a:txBody>
                    <a:bodyPr/>
                    <a:lstStyle/>
                    <a:p>
                      <a:pPr algn="ctr"/>
                      <a:r>
                        <a:rPr lang="pt-PT" sz="1200" dirty="0"/>
                        <a:t>30-50 </a:t>
                      </a:r>
                    </a:p>
                  </a:txBody>
                  <a:tcPr>
                    <a:solidFill>
                      <a:srgbClr val="CBE7EA">
                        <a:alpha val="76000"/>
                      </a:srgbClr>
                    </a:solidFill>
                  </a:tcPr>
                </a:tc>
                <a:extLst>
                  <a:ext uri="{0D108BD9-81ED-4DB2-BD59-A6C34878D82A}">
                    <a16:rowId xmlns:a16="http://schemas.microsoft.com/office/drawing/2014/main" val="380895677"/>
                  </a:ext>
                </a:extLst>
              </a:tr>
              <a:tr h="285587">
                <a:tc>
                  <a:txBody>
                    <a:bodyPr/>
                    <a:lstStyle/>
                    <a:p>
                      <a:pPr algn="ctr"/>
                      <a:r>
                        <a:rPr lang="pt-PT" sz="1200" dirty="0"/>
                        <a:t>Excelente</a:t>
                      </a:r>
                    </a:p>
                  </a:txBody>
                  <a:tcPr>
                    <a:solidFill>
                      <a:srgbClr val="CBE7EA">
                        <a:alpha val="76000"/>
                      </a:srgbClr>
                    </a:solidFill>
                  </a:tcPr>
                </a:tc>
                <a:tc>
                  <a:txBody>
                    <a:bodyPr/>
                    <a:lstStyle/>
                    <a:p>
                      <a:pPr algn="ctr"/>
                      <a:r>
                        <a:rPr lang="pt-PT" sz="1200" dirty="0"/>
                        <a:t>50-60</a:t>
                      </a:r>
                    </a:p>
                  </a:txBody>
                  <a:tcPr>
                    <a:solidFill>
                      <a:srgbClr val="CBE7EA">
                        <a:alpha val="76000"/>
                      </a:srgbClr>
                    </a:solidFill>
                  </a:tcPr>
                </a:tc>
                <a:extLst>
                  <a:ext uri="{0D108BD9-81ED-4DB2-BD59-A6C34878D82A}">
                    <a16:rowId xmlns:a16="http://schemas.microsoft.com/office/drawing/2014/main" val="2187451072"/>
                  </a:ext>
                </a:extLst>
              </a:tr>
            </a:tbl>
          </a:graphicData>
        </a:graphic>
      </p:graphicFrame>
      <p:sp>
        <p:nvSpPr>
          <p:cNvPr id="139" name="Retângulo 138">
            <a:extLst>
              <a:ext uri="{FF2B5EF4-FFF2-40B4-BE49-F238E27FC236}">
                <a16:creationId xmlns:a16="http://schemas.microsoft.com/office/drawing/2014/main" id="{BE7A0278-34AD-487C-B2F2-BDA6DF2419FF}"/>
              </a:ext>
            </a:extLst>
          </p:cNvPr>
          <p:cNvSpPr/>
          <p:nvPr/>
        </p:nvSpPr>
        <p:spPr>
          <a:xfrm>
            <a:off x="6217836" y="-309255"/>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1" name="CaixaDeTexto 140">
            <a:extLst>
              <a:ext uri="{FF2B5EF4-FFF2-40B4-BE49-F238E27FC236}">
                <a16:creationId xmlns:a16="http://schemas.microsoft.com/office/drawing/2014/main" id="{9F2ECFF5-AC34-4BA7-817C-EAB7749F0B23}"/>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5</a:t>
            </a:r>
          </a:p>
        </p:txBody>
      </p:sp>
    </p:spTree>
    <p:extLst>
      <p:ext uri="{BB962C8B-B14F-4D97-AF65-F5344CB8AC3E}">
        <p14:creationId xmlns:p14="http://schemas.microsoft.com/office/powerpoint/2010/main" val="342301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61111E-6 4.19753E-6 L 0.43333 -0.30247 " pathEditMode="relative" rAng="0" ptsTypes="AA">
                                      <p:cBhvr>
                                        <p:cTn id="6" dur="2000" fill="hold"/>
                                        <p:tgtEl>
                                          <p:spTgt spid="131"/>
                                        </p:tgtEl>
                                        <p:attrNameLst>
                                          <p:attrName>ppt_x</p:attrName>
                                          <p:attrName>ppt_y</p:attrName>
                                        </p:attrNameLst>
                                      </p:cBhvr>
                                      <p:rCtr x="21667" y="-151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38889E-6 -1.23457E-6 L 0.39601 -0.30123 " pathEditMode="relative" rAng="0" ptsTypes="AA">
                                      <p:cBhvr>
                                        <p:cTn id="10" dur="2000" fill="hold"/>
                                        <p:tgtEl>
                                          <p:spTgt spid="132"/>
                                        </p:tgtEl>
                                        <p:attrNameLst>
                                          <p:attrName>ppt_x</p:attrName>
                                          <p:attrName>ppt_y</p:attrName>
                                        </p:attrNameLst>
                                      </p:cBhvr>
                                      <p:rCtr x="19792" y="-15062"/>
                                    </p:animMotion>
                                  </p:childTnLst>
                                </p:cTn>
                              </p:par>
                              <p:par>
                                <p:cTn id="11" presetID="42" presetClass="path" presetSubtype="0" accel="50000" decel="50000" fill="hold" grpId="0" nodeType="withEffect">
                                  <p:stCondLst>
                                    <p:cond delay="0"/>
                                  </p:stCondLst>
                                  <p:childTnLst>
                                    <p:animMotion origin="layout" path="M -0.0342 -0.00309 L -0.01094 0.44568 " pathEditMode="relative" rAng="0" ptsTypes="AA">
                                      <p:cBhvr>
                                        <p:cTn id="12" dur="2000" fill="hold"/>
                                        <p:tgtEl>
                                          <p:spTgt spid="133"/>
                                        </p:tgtEl>
                                        <p:attrNameLst>
                                          <p:attrName>ppt_x</p:attrName>
                                          <p:attrName>ppt_y</p:attrName>
                                        </p:attrNameLst>
                                      </p:cBhvr>
                                      <p:rCtr x="1163" y="22438"/>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xfrm>
            <a:off x="177195" y="2570125"/>
            <a:ext cx="4512405" cy="741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Arquitetura do Sistema</a:t>
            </a:r>
            <a:endParaRPr dirty="0"/>
          </a:p>
        </p:txBody>
      </p:sp>
      <p:sp>
        <p:nvSpPr>
          <p:cNvPr id="497" name="Google Shape;497;p4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498" name="Google Shape;498;p41"/>
          <p:cNvGrpSpPr/>
          <p:nvPr/>
        </p:nvGrpSpPr>
        <p:grpSpPr>
          <a:xfrm>
            <a:off x="7887914" y="430733"/>
            <a:ext cx="789145" cy="768741"/>
            <a:chOff x="13094914" y="-3567967"/>
            <a:chExt cx="789145" cy="768741"/>
          </a:xfrm>
        </p:grpSpPr>
        <p:sp>
          <p:nvSpPr>
            <p:cNvPr id="499" name="Google Shape;499;p41"/>
            <p:cNvSpPr/>
            <p:nvPr/>
          </p:nvSpPr>
          <p:spPr>
            <a:xfrm rot="-1776322">
              <a:off x="13212180" y="-3485952"/>
              <a:ext cx="491831" cy="604711"/>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rot="-1776322">
              <a:off x="13715946" y="-3136550"/>
              <a:ext cx="139239" cy="153687"/>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1"/>
          <p:cNvSpPr/>
          <p:nvPr/>
        </p:nvSpPr>
        <p:spPr>
          <a:xfrm rot="-2700000">
            <a:off x="3830104" y="3974799"/>
            <a:ext cx="701745" cy="862802"/>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1"/>
          <p:cNvGrpSpPr/>
          <p:nvPr/>
        </p:nvGrpSpPr>
        <p:grpSpPr>
          <a:xfrm>
            <a:off x="5508204" y="752004"/>
            <a:ext cx="1016360" cy="2872426"/>
            <a:chOff x="5323201" y="839225"/>
            <a:chExt cx="1302299" cy="3666200"/>
          </a:xfrm>
        </p:grpSpPr>
        <p:sp>
          <p:nvSpPr>
            <p:cNvPr id="503" name="Google Shape;503;p41"/>
            <p:cNvSpPr/>
            <p:nvPr/>
          </p:nvSpPr>
          <p:spPr>
            <a:xfrm>
              <a:off x="6160470" y="1014260"/>
              <a:ext cx="465029" cy="892981"/>
            </a:xfrm>
            <a:custGeom>
              <a:avLst/>
              <a:gdLst/>
              <a:ahLst/>
              <a:cxnLst/>
              <a:rect l="l" t="t" r="r" b="b"/>
              <a:pathLst>
                <a:path w="4490" h="8622" extrusionOk="0">
                  <a:moveTo>
                    <a:pt x="2120" y="1"/>
                  </a:moveTo>
                  <a:cubicBezTo>
                    <a:pt x="2263" y="418"/>
                    <a:pt x="2608" y="692"/>
                    <a:pt x="3144" y="1323"/>
                  </a:cubicBezTo>
                  <a:cubicBezTo>
                    <a:pt x="3680" y="1942"/>
                    <a:pt x="4489" y="3799"/>
                    <a:pt x="4489" y="4442"/>
                  </a:cubicBezTo>
                  <a:cubicBezTo>
                    <a:pt x="4489" y="5073"/>
                    <a:pt x="1727" y="6847"/>
                    <a:pt x="1406" y="7347"/>
                  </a:cubicBezTo>
                  <a:cubicBezTo>
                    <a:pt x="1072" y="7847"/>
                    <a:pt x="894" y="8621"/>
                    <a:pt x="894" y="8621"/>
                  </a:cubicBezTo>
                  <a:lnTo>
                    <a:pt x="1" y="6145"/>
                  </a:lnTo>
                  <a:cubicBezTo>
                    <a:pt x="215" y="6121"/>
                    <a:pt x="394" y="6145"/>
                    <a:pt x="453" y="6109"/>
                  </a:cubicBezTo>
                  <a:cubicBezTo>
                    <a:pt x="525" y="6085"/>
                    <a:pt x="1215" y="5847"/>
                    <a:pt x="2180" y="5156"/>
                  </a:cubicBezTo>
                  <a:cubicBezTo>
                    <a:pt x="3156" y="4478"/>
                    <a:pt x="3477" y="4228"/>
                    <a:pt x="3358" y="4073"/>
                  </a:cubicBezTo>
                  <a:cubicBezTo>
                    <a:pt x="2894" y="3466"/>
                    <a:pt x="2858" y="1715"/>
                    <a:pt x="1751" y="62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6167927" y="867604"/>
              <a:ext cx="212111" cy="218326"/>
            </a:xfrm>
            <a:custGeom>
              <a:avLst/>
              <a:gdLst/>
              <a:ahLst/>
              <a:cxnLst/>
              <a:rect l="l" t="t" r="r" b="b"/>
              <a:pathLst>
                <a:path w="2048" h="2108" extrusionOk="0">
                  <a:moveTo>
                    <a:pt x="2048" y="1417"/>
                  </a:moveTo>
                  <a:cubicBezTo>
                    <a:pt x="1917" y="1000"/>
                    <a:pt x="1465" y="715"/>
                    <a:pt x="1298" y="607"/>
                  </a:cubicBezTo>
                  <a:cubicBezTo>
                    <a:pt x="1131" y="500"/>
                    <a:pt x="1024" y="322"/>
                    <a:pt x="845" y="167"/>
                  </a:cubicBezTo>
                  <a:cubicBezTo>
                    <a:pt x="679" y="0"/>
                    <a:pt x="274" y="36"/>
                    <a:pt x="131" y="167"/>
                  </a:cubicBezTo>
                  <a:cubicBezTo>
                    <a:pt x="0" y="286"/>
                    <a:pt x="250" y="488"/>
                    <a:pt x="250" y="488"/>
                  </a:cubicBezTo>
                  <a:cubicBezTo>
                    <a:pt x="250" y="488"/>
                    <a:pt x="95" y="488"/>
                    <a:pt x="83" y="584"/>
                  </a:cubicBezTo>
                  <a:cubicBezTo>
                    <a:pt x="60" y="679"/>
                    <a:pt x="226" y="762"/>
                    <a:pt x="453" y="976"/>
                  </a:cubicBezTo>
                  <a:cubicBezTo>
                    <a:pt x="679" y="1191"/>
                    <a:pt x="691" y="1429"/>
                    <a:pt x="929" y="1774"/>
                  </a:cubicBezTo>
                  <a:cubicBezTo>
                    <a:pt x="1167" y="2108"/>
                    <a:pt x="1679" y="2036"/>
                    <a:pt x="1679" y="203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5323201" y="1125288"/>
              <a:ext cx="624009" cy="774496"/>
            </a:xfrm>
            <a:custGeom>
              <a:avLst/>
              <a:gdLst/>
              <a:ahLst/>
              <a:cxnLst/>
              <a:rect l="l" t="t" r="r" b="b"/>
              <a:pathLst>
                <a:path w="6025" h="7478" extrusionOk="0">
                  <a:moveTo>
                    <a:pt x="3298" y="1"/>
                  </a:moveTo>
                  <a:cubicBezTo>
                    <a:pt x="2810" y="620"/>
                    <a:pt x="0" y="3203"/>
                    <a:pt x="167" y="4692"/>
                  </a:cubicBezTo>
                  <a:cubicBezTo>
                    <a:pt x="322" y="6180"/>
                    <a:pt x="3275" y="7478"/>
                    <a:pt x="4656" y="7478"/>
                  </a:cubicBezTo>
                  <a:cubicBezTo>
                    <a:pt x="6025" y="7478"/>
                    <a:pt x="4739" y="5977"/>
                    <a:pt x="4739" y="5977"/>
                  </a:cubicBezTo>
                  <a:cubicBezTo>
                    <a:pt x="2227" y="6073"/>
                    <a:pt x="1560" y="4704"/>
                    <a:pt x="1489" y="4549"/>
                  </a:cubicBezTo>
                  <a:cubicBezTo>
                    <a:pt x="1489" y="4549"/>
                    <a:pt x="1489" y="4537"/>
                    <a:pt x="1489" y="4525"/>
                  </a:cubicBezTo>
                  <a:cubicBezTo>
                    <a:pt x="1846" y="4072"/>
                    <a:pt x="2120" y="1870"/>
                    <a:pt x="3739" y="167"/>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5604293" y="839225"/>
              <a:ext cx="172755" cy="303460"/>
            </a:xfrm>
            <a:custGeom>
              <a:avLst/>
              <a:gdLst/>
              <a:ahLst/>
              <a:cxnLst/>
              <a:rect l="l" t="t" r="r" b="b"/>
              <a:pathLst>
                <a:path w="1668" h="2930" extrusionOk="0">
                  <a:moveTo>
                    <a:pt x="537" y="2632"/>
                  </a:moveTo>
                  <a:cubicBezTo>
                    <a:pt x="572" y="2215"/>
                    <a:pt x="227" y="1572"/>
                    <a:pt x="120" y="1334"/>
                  </a:cubicBezTo>
                  <a:cubicBezTo>
                    <a:pt x="1" y="1084"/>
                    <a:pt x="251" y="667"/>
                    <a:pt x="156" y="334"/>
                  </a:cubicBezTo>
                  <a:cubicBezTo>
                    <a:pt x="49" y="0"/>
                    <a:pt x="394" y="12"/>
                    <a:pt x="549" y="179"/>
                  </a:cubicBezTo>
                  <a:cubicBezTo>
                    <a:pt x="703" y="357"/>
                    <a:pt x="930" y="905"/>
                    <a:pt x="965" y="1036"/>
                  </a:cubicBezTo>
                  <a:cubicBezTo>
                    <a:pt x="989" y="1155"/>
                    <a:pt x="953" y="1584"/>
                    <a:pt x="965" y="1631"/>
                  </a:cubicBezTo>
                  <a:cubicBezTo>
                    <a:pt x="965" y="1679"/>
                    <a:pt x="1073" y="1774"/>
                    <a:pt x="1108" y="1727"/>
                  </a:cubicBezTo>
                  <a:cubicBezTo>
                    <a:pt x="1144" y="1679"/>
                    <a:pt x="1430" y="1274"/>
                    <a:pt x="1549" y="1393"/>
                  </a:cubicBezTo>
                  <a:cubicBezTo>
                    <a:pt x="1668" y="1524"/>
                    <a:pt x="1311" y="1929"/>
                    <a:pt x="1311" y="2024"/>
                  </a:cubicBezTo>
                  <a:cubicBezTo>
                    <a:pt x="1311" y="2108"/>
                    <a:pt x="1549" y="2596"/>
                    <a:pt x="1037" y="292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643753" y="1110478"/>
              <a:ext cx="74156" cy="59346"/>
            </a:xfrm>
            <a:custGeom>
              <a:avLst/>
              <a:gdLst/>
              <a:ahLst/>
              <a:cxnLst/>
              <a:rect l="l" t="t" r="r" b="b"/>
              <a:pathLst>
                <a:path w="716" h="573" extrusionOk="0">
                  <a:moveTo>
                    <a:pt x="156" y="13"/>
                  </a:moveTo>
                  <a:cubicBezTo>
                    <a:pt x="144" y="1"/>
                    <a:pt x="1" y="155"/>
                    <a:pt x="72" y="227"/>
                  </a:cubicBezTo>
                  <a:cubicBezTo>
                    <a:pt x="144" y="310"/>
                    <a:pt x="441" y="358"/>
                    <a:pt x="513" y="525"/>
                  </a:cubicBezTo>
                  <a:cubicBezTo>
                    <a:pt x="525" y="572"/>
                    <a:pt x="596" y="453"/>
                    <a:pt x="692" y="382"/>
                  </a:cubicBezTo>
                  <a:cubicBezTo>
                    <a:pt x="715" y="358"/>
                    <a:pt x="465" y="36"/>
                    <a:pt x="156" y="13"/>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6065495" y="2570518"/>
              <a:ext cx="300974" cy="410759"/>
            </a:xfrm>
            <a:custGeom>
              <a:avLst/>
              <a:gdLst/>
              <a:ahLst/>
              <a:cxnLst/>
              <a:rect l="l" t="t" r="r" b="b"/>
              <a:pathLst>
                <a:path w="2906" h="3966" extrusionOk="0">
                  <a:moveTo>
                    <a:pt x="2906" y="3644"/>
                  </a:moveTo>
                  <a:cubicBezTo>
                    <a:pt x="2906" y="2322"/>
                    <a:pt x="2835" y="1334"/>
                    <a:pt x="2489" y="1"/>
                  </a:cubicBezTo>
                  <a:lnTo>
                    <a:pt x="108" y="834"/>
                  </a:lnTo>
                  <a:cubicBezTo>
                    <a:pt x="13" y="1632"/>
                    <a:pt x="1" y="2382"/>
                    <a:pt x="49" y="3072"/>
                  </a:cubicBezTo>
                  <a:cubicBezTo>
                    <a:pt x="977" y="3799"/>
                    <a:pt x="2454" y="3965"/>
                    <a:pt x="2906" y="3644"/>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6024792" y="2503922"/>
              <a:ext cx="367674" cy="363945"/>
            </a:xfrm>
            <a:custGeom>
              <a:avLst/>
              <a:gdLst/>
              <a:ahLst/>
              <a:cxnLst/>
              <a:rect l="l" t="t" r="r" b="b"/>
              <a:pathLst>
                <a:path w="3550" h="3514" extrusionOk="0">
                  <a:moveTo>
                    <a:pt x="180" y="2906"/>
                  </a:moveTo>
                  <a:cubicBezTo>
                    <a:pt x="846" y="2977"/>
                    <a:pt x="953" y="3215"/>
                    <a:pt x="1966" y="3370"/>
                  </a:cubicBezTo>
                  <a:cubicBezTo>
                    <a:pt x="2906" y="3513"/>
                    <a:pt x="3537" y="3382"/>
                    <a:pt x="3537" y="2882"/>
                  </a:cubicBezTo>
                  <a:cubicBezTo>
                    <a:pt x="3549" y="2096"/>
                    <a:pt x="3073" y="1287"/>
                    <a:pt x="2882" y="644"/>
                  </a:cubicBezTo>
                  <a:cubicBezTo>
                    <a:pt x="2692" y="1"/>
                    <a:pt x="1" y="358"/>
                    <a:pt x="1" y="358"/>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6154359" y="3460814"/>
              <a:ext cx="204758" cy="497136"/>
            </a:xfrm>
            <a:custGeom>
              <a:avLst/>
              <a:gdLst/>
              <a:ahLst/>
              <a:cxnLst/>
              <a:rect l="l" t="t" r="r" b="b"/>
              <a:pathLst>
                <a:path w="1977" h="4800" extrusionOk="0">
                  <a:moveTo>
                    <a:pt x="322" y="418"/>
                  </a:moveTo>
                  <a:cubicBezTo>
                    <a:pt x="24" y="632"/>
                    <a:pt x="0" y="1144"/>
                    <a:pt x="322" y="1668"/>
                  </a:cubicBezTo>
                  <a:cubicBezTo>
                    <a:pt x="643" y="2192"/>
                    <a:pt x="619" y="2239"/>
                    <a:pt x="417" y="2668"/>
                  </a:cubicBezTo>
                  <a:cubicBezTo>
                    <a:pt x="214" y="3108"/>
                    <a:pt x="143" y="4025"/>
                    <a:pt x="572" y="4406"/>
                  </a:cubicBezTo>
                  <a:cubicBezTo>
                    <a:pt x="988" y="4799"/>
                    <a:pt x="1596" y="4347"/>
                    <a:pt x="1786" y="3728"/>
                  </a:cubicBezTo>
                  <a:cubicBezTo>
                    <a:pt x="1977" y="3108"/>
                    <a:pt x="1905" y="1192"/>
                    <a:pt x="1381" y="596"/>
                  </a:cubicBezTo>
                  <a:cubicBezTo>
                    <a:pt x="845" y="1"/>
                    <a:pt x="322" y="418"/>
                    <a:pt x="322" y="418"/>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6070467" y="2888688"/>
              <a:ext cx="299732" cy="712872"/>
            </a:xfrm>
            <a:custGeom>
              <a:avLst/>
              <a:gdLst/>
              <a:ahLst/>
              <a:cxnLst/>
              <a:rect l="l" t="t" r="r" b="b"/>
              <a:pathLst>
                <a:path w="2894" h="6883" extrusionOk="0">
                  <a:moveTo>
                    <a:pt x="1" y="0"/>
                  </a:moveTo>
                  <a:cubicBezTo>
                    <a:pt x="310" y="3144"/>
                    <a:pt x="1108" y="4251"/>
                    <a:pt x="917" y="4680"/>
                  </a:cubicBezTo>
                  <a:cubicBezTo>
                    <a:pt x="917" y="4680"/>
                    <a:pt x="536" y="5108"/>
                    <a:pt x="774" y="5584"/>
                  </a:cubicBezTo>
                  <a:cubicBezTo>
                    <a:pt x="1001" y="6049"/>
                    <a:pt x="1370" y="6192"/>
                    <a:pt x="1536" y="6668"/>
                  </a:cubicBezTo>
                  <a:cubicBezTo>
                    <a:pt x="1560" y="6751"/>
                    <a:pt x="1632" y="6823"/>
                    <a:pt x="1727" y="6858"/>
                  </a:cubicBezTo>
                  <a:cubicBezTo>
                    <a:pt x="1798" y="6882"/>
                    <a:pt x="1882" y="6882"/>
                    <a:pt x="1977" y="6811"/>
                  </a:cubicBezTo>
                  <a:cubicBezTo>
                    <a:pt x="2179" y="6656"/>
                    <a:pt x="2894" y="4870"/>
                    <a:pt x="2132" y="4299"/>
                  </a:cubicBezTo>
                  <a:cubicBezTo>
                    <a:pt x="2132" y="4299"/>
                    <a:pt x="2798" y="2858"/>
                    <a:pt x="2858" y="572"/>
                  </a:cubicBezTo>
                  <a:cubicBezTo>
                    <a:pt x="2406" y="893"/>
                    <a:pt x="929" y="727"/>
                    <a:pt x="1"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5754782" y="2555707"/>
              <a:ext cx="319513" cy="429298"/>
            </a:xfrm>
            <a:custGeom>
              <a:avLst/>
              <a:gdLst/>
              <a:ahLst/>
              <a:cxnLst/>
              <a:rect l="l" t="t" r="r" b="b"/>
              <a:pathLst>
                <a:path w="3085" h="4145" extrusionOk="0">
                  <a:moveTo>
                    <a:pt x="3049" y="3370"/>
                  </a:moveTo>
                  <a:cubicBezTo>
                    <a:pt x="3072" y="2954"/>
                    <a:pt x="3084" y="2537"/>
                    <a:pt x="3084" y="2144"/>
                  </a:cubicBezTo>
                  <a:cubicBezTo>
                    <a:pt x="3084" y="1"/>
                    <a:pt x="1" y="3430"/>
                    <a:pt x="1" y="3430"/>
                  </a:cubicBezTo>
                  <a:cubicBezTo>
                    <a:pt x="1" y="3430"/>
                    <a:pt x="84" y="3727"/>
                    <a:pt x="203" y="4144"/>
                  </a:cubicBezTo>
                  <a:cubicBezTo>
                    <a:pt x="596" y="3882"/>
                    <a:pt x="1798" y="3180"/>
                    <a:pt x="3049" y="337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5712835" y="2589057"/>
              <a:ext cx="388595" cy="365084"/>
            </a:xfrm>
            <a:custGeom>
              <a:avLst/>
              <a:gdLst/>
              <a:ahLst/>
              <a:cxnLst/>
              <a:rect l="l" t="t" r="r" b="b"/>
              <a:pathLst>
                <a:path w="3752" h="3525" extrusionOk="0">
                  <a:moveTo>
                    <a:pt x="477" y="0"/>
                  </a:moveTo>
                  <a:cubicBezTo>
                    <a:pt x="1" y="1453"/>
                    <a:pt x="155" y="2381"/>
                    <a:pt x="251" y="2953"/>
                  </a:cubicBezTo>
                  <a:cubicBezTo>
                    <a:pt x="346" y="3524"/>
                    <a:pt x="3084" y="2751"/>
                    <a:pt x="3477" y="2477"/>
                  </a:cubicBezTo>
                  <a:cubicBezTo>
                    <a:pt x="3751" y="2286"/>
                    <a:pt x="3644" y="2131"/>
                    <a:pt x="3596" y="1858"/>
                  </a:cubicBezTo>
                  <a:cubicBezTo>
                    <a:pt x="3430" y="798"/>
                    <a:pt x="3477" y="0"/>
                    <a:pt x="3477" y="0"/>
                  </a:cubicBezTo>
                  <a:lnTo>
                    <a:pt x="477" y="0"/>
                  </a:lnTo>
                  <a:close/>
                </a:path>
              </a:pathLst>
            </a:custGeom>
            <a:solidFill>
              <a:srgbClr val="54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5907653" y="3944284"/>
              <a:ext cx="224540" cy="561142"/>
            </a:xfrm>
            <a:custGeom>
              <a:avLst/>
              <a:gdLst/>
              <a:ahLst/>
              <a:cxnLst/>
              <a:rect l="l" t="t" r="r" b="b"/>
              <a:pathLst>
                <a:path w="2168" h="5418" extrusionOk="0">
                  <a:moveTo>
                    <a:pt x="418" y="750"/>
                  </a:moveTo>
                  <a:cubicBezTo>
                    <a:pt x="572" y="1215"/>
                    <a:pt x="668" y="2381"/>
                    <a:pt x="537" y="2870"/>
                  </a:cubicBezTo>
                  <a:cubicBezTo>
                    <a:pt x="418" y="3346"/>
                    <a:pt x="477" y="3417"/>
                    <a:pt x="287" y="3751"/>
                  </a:cubicBezTo>
                  <a:cubicBezTo>
                    <a:pt x="108" y="4072"/>
                    <a:pt x="1" y="4656"/>
                    <a:pt x="120" y="4953"/>
                  </a:cubicBezTo>
                  <a:cubicBezTo>
                    <a:pt x="251" y="5251"/>
                    <a:pt x="906" y="5418"/>
                    <a:pt x="1489" y="5310"/>
                  </a:cubicBezTo>
                  <a:cubicBezTo>
                    <a:pt x="2061" y="5203"/>
                    <a:pt x="2168" y="5001"/>
                    <a:pt x="2108" y="4739"/>
                  </a:cubicBezTo>
                  <a:cubicBezTo>
                    <a:pt x="2037" y="4477"/>
                    <a:pt x="1811" y="3822"/>
                    <a:pt x="1930" y="3596"/>
                  </a:cubicBezTo>
                  <a:cubicBezTo>
                    <a:pt x="2037" y="3393"/>
                    <a:pt x="2120" y="3370"/>
                    <a:pt x="2084" y="2953"/>
                  </a:cubicBezTo>
                  <a:cubicBezTo>
                    <a:pt x="2061" y="2560"/>
                    <a:pt x="1763" y="1965"/>
                    <a:pt x="1549" y="1810"/>
                  </a:cubicBezTo>
                  <a:cubicBezTo>
                    <a:pt x="1334" y="1655"/>
                    <a:pt x="1096" y="965"/>
                    <a:pt x="1120" y="476"/>
                  </a:cubicBezTo>
                  <a:cubicBezTo>
                    <a:pt x="1156" y="0"/>
                    <a:pt x="418" y="750"/>
                    <a:pt x="418" y="750"/>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775703" y="2884959"/>
              <a:ext cx="319513" cy="1169098"/>
            </a:xfrm>
            <a:custGeom>
              <a:avLst/>
              <a:gdLst/>
              <a:ahLst/>
              <a:cxnLst/>
              <a:rect l="l" t="t" r="r" b="b"/>
              <a:pathLst>
                <a:path w="3085" h="11288" extrusionOk="0">
                  <a:moveTo>
                    <a:pt x="2847" y="191"/>
                  </a:moveTo>
                  <a:cubicBezTo>
                    <a:pt x="1596" y="1"/>
                    <a:pt x="394" y="703"/>
                    <a:pt x="1" y="965"/>
                  </a:cubicBezTo>
                  <a:cubicBezTo>
                    <a:pt x="227" y="1751"/>
                    <a:pt x="608" y="3001"/>
                    <a:pt x="953" y="3692"/>
                  </a:cubicBezTo>
                  <a:cubicBezTo>
                    <a:pt x="1489" y="4751"/>
                    <a:pt x="1311" y="5263"/>
                    <a:pt x="953" y="6561"/>
                  </a:cubicBezTo>
                  <a:cubicBezTo>
                    <a:pt x="620" y="7776"/>
                    <a:pt x="858" y="8276"/>
                    <a:pt x="1692" y="10978"/>
                  </a:cubicBezTo>
                  <a:cubicBezTo>
                    <a:pt x="1692" y="10978"/>
                    <a:pt x="2168" y="11288"/>
                    <a:pt x="2346" y="10871"/>
                  </a:cubicBezTo>
                  <a:cubicBezTo>
                    <a:pt x="2513" y="10454"/>
                    <a:pt x="2739" y="8871"/>
                    <a:pt x="2906" y="7990"/>
                  </a:cubicBezTo>
                  <a:cubicBezTo>
                    <a:pt x="3085" y="7109"/>
                    <a:pt x="2573" y="6252"/>
                    <a:pt x="2513" y="5025"/>
                  </a:cubicBezTo>
                  <a:cubicBezTo>
                    <a:pt x="2477" y="4025"/>
                    <a:pt x="2739" y="2049"/>
                    <a:pt x="2847" y="19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5759753" y="1649358"/>
              <a:ext cx="579681" cy="1021200"/>
            </a:xfrm>
            <a:custGeom>
              <a:avLst/>
              <a:gdLst/>
              <a:ahLst/>
              <a:cxnLst/>
              <a:rect l="l" t="t" r="r" b="b"/>
              <a:pathLst>
                <a:path w="5597" h="9860" extrusionOk="0">
                  <a:moveTo>
                    <a:pt x="1191" y="691"/>
                  </a:moveTo>
                  <a:cubicBezTo>
                    <a:pt x="774" y="775"/>
                    <a:pt x="572" y="870"/>
                    <a:pt x="524" y="929"/>
                  </a:cubicBezTo>
                  <a:cubicBezTo>
                    <a:pt x="488" y="977"/>
                    <a:pt x="0" y="2382"/>
                    <a:pt x="203" y="2858"/>
                  </a:cubicBezTo>
                  <a:cubicBezTo>
                    <a:pt x="417" y="3334"/>
                    <a:pt x="798" y="4763"/>
                    <a:pt x="750" y="6240"/>
                  </a:cubicBezTo>
                  <a:cubicBezTo>
                    <a:pt x="703" y="7728"/>
                    <a:pt x="322" y="8228"/>
                    <a:pt x="24" y="9073"/>
                  </a:cubicBezTo>
                  <a:cubicBezTo>
                    <a:pt x="24" y="9073"/>
                    <a:pt x="679" y="9859"/>
                    <a:pt x="2286" y="9478"/>
                  </a:cubicBezTo>
                  <a:cubicBezTo>
                    <a:pt x="4620" y="8918"/>
                    <a:pt x="5596" y="9442"/>
                    <a:pt x="5441" y="8895"/>
                  </a:cubicBezTo>
                  <a:cubicBezTo>
                    <a:pt x="5120" y="7775"/>
                    <a:pt x="4346" y="5204"/>
                    <a:pt x="4572" y="3835"/>
                  </a:cubicBezTo>
                  <a:cubicBezTo>
                    <a:pt x="4798" y="2465"/>
                    <a:pt x="5072" y="2168"/>
                    <a:pt x="3870" y="13"/>
                  </a:cubicBezTo>
                  <a:cubicBezTo>
                    <a:pt x="3870" y="13"/>
                    <a:pt x="3703" y="1"/>
                    <a:pt x="3429" y="167"/>
                  </a:cubicBezTo>
                  <a:cubicBezTo>
                    <a:pt x="3143" y="334"/>
                    <a:pt x="2750" y="1144"/>
                    <a:pt x="2203" y="1013"/>
                  </a:cubicBezTo>
                  <a:cubicBezTo>
                    <a:pt x="1643" y="894"/>
                    <a:pt x="1191" y="691"/>
                    <a:pt x="1191" y="691"/>
                  </a:cubicBezTo>
                  <a:close/>
                </a:path>
              </a:pathLst>
            </a:custGeom>
            <a:solidFill>
              <a:srgbClr val="ED8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5814024" y="1508812"/>
              <a:ext cx="342817" cy="346649"/>
            </a:xfrm>
            <a:custGeom>
              <a:avLst/>
              <a:gdLst/>
              <a:ahLst/>
              <a:cxnLst/>
              <a:rect l="l" t="t" r="r" b="b"/>
              <a:pathLst>
                <a:path w="3310" h="3347" extrusionOk="0">
                  <a:moveTo>
                    <a:pt x="1000" y="119"/>
                  </a:moveTo>
                  <a:cubicBezTo>
                    <a:pt x="1131" y="965"/>
                    <a:pt x="1179" y="1441"/>
                    <a:pt x="1119" y="1989"/>
                  </a:cubicBezTo>
                  <a:cubicBezTo>
                    <a:pt x="1119" y="1989"/>
                    <a:pt x="691" y="2036"/>
                    <a:pt x="667" y="2048"/>
                  </a:cubicBezTo>
                  <a:cubicBezTo>
                    <a:pt x="655" y="2060"/>
                    <a:pt x="0" y="2941"/>
                    <a:pt x="1334" y="3144"/>
                  </a:cubicBezTo>
                  <a:cubicBezTo>
                    <a:pt x="2667" y="3346"/>
                    <a:pt x="3310" y="2144"/>
                    <a:pt x="2905" y="1524"/>
                  </a:cubicBezTo>
                  <a:cubicBezTo>
                    <a:pt x="2905" y="1524"/>
                    <a:pt x="2679" y="1679"/>
                    <a:pt x="2536" y="1905"/>
                  </a:cubicBezTo>
                  <a:cubicBezTo>
                    <a:pt x="2536" y="1905"/>
                    <a:pt x="2465" y="2286"/>
                    <a:pt x="2488" y="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5742457" y="1133885"/>
              <a:ext cx="273839" cy="335567"/>
            </a:xfrm>
            <a:custGeom>
              <a:avLst/>
              <a:gdLst/>
              <a:ahLst/>
              <a:cxnLst/>
              <a:rect l="l" t="t" r="r" b="b"/>
              <a:pathLst>
                <a:path w="2644" h="3240" extrusionOk="0">
                  <a:moveTo>
                    <a:pt x="2417" y="358"/>
                  </a:moveTo>
                  <a:cubicBezTo>
                    <a:pt x="2203" y="84"/>
                    <a:pt x="1774" y="1"/>
                    <a:pt x="1465" y="179"/>
                  </a:cubicBezTo>
                  <a:cubicBezTo>
                    <a:pt x="1155" y="358"/>
                    <a:pt x="1012" y="775"/>
                    <a:pt x="1143" y="1108"/>
                  </a:cubicBezTo>
                  <a:cubicBezTo>
                    <a:pt x="1191" y="1215"/>
                    <a:pt x="1251" y="1322"/>
                    <a:pt x="1227" y="1430"/>
                  </a:cubicBezTo>
                  <a:cubicBezTo>
                    <a:pt x="1203" y="1525"/>
                    <a:pt x="1108" y="1596"/>
                    <a:pt x="1012" y="1632"/>
                  </a:cubicBezTo>
                  <a:cubicBezTo>
                    <a:pt x="917" y="1656"/>
                    <a:pt x="810" y="1656"/>
                    <a:pt x="715" y="1680"/>
                  </a:cubicBezTo>
                  <a:cubicBezTo>
                    <a:pt x="465" y="1727"/>
                    <a:pt x="239" y="1894"/>
                    <a:pt x="131" y="2120"/>
                  </a:cubicBezTo>
                  <a:cubicBezTo>
                    <a:pt x="0" y="2442"/>
                    <a:pt x="131" y="2835"/>
                    <a:pt x="417" y="3037"/>
                  </a:cubicBezTo>
                  <a:cubicBezTo>
                    <a:pt x="691" y="3239"/>
                    <a:pt x="1084" y="3239"/>
                    <a:pt x="1393" y="3085"/>
                  </a:cubicBezTo>
                  <a:cubicBezTo>
                    <a:pt x="1703" y="2930"/>
                    <a:pt x="1917" y="2620"/>
                    <a:pt x="2013" y="2287"/>
                  </a:cubicBezTo>
                  <a:cubicBezTo>
                    <a:pt x="2060" y="2084"/>
                    <a:pt x="2072" y="1870"/>
                    <a:pt x="2155" y="1668"/>
                  </a:cubicBezTo>
                  <a:cubicBezTo>
                    <a:pt x="2227" y="1537"/>
                    <a:pt x="2322" y="1442"/>
                    <a:pt x="2417" y="1322"/>
                  </a:cubicBezTo>
                  <a:cubicBezTo>
                    <a:pt x="2632" y="1049"/>
                    <a:pt x="2644" y="632"/>
                    <a:pt x="2417" y="358"/>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5828732" y="1277020"/>
              <a:ext cx="133295" cy="209729"/>
            </a:xfrm>
            <a:custGeom>
              <a:avLst/>
              <a:gdLst/>
              <a:ahLst/>
              <a:cxnLst/>
              <a:rect l="l" t="t" r="r" b="b"/>
              <a:pathLst>
                <a:path w="1287" h="2025" extrusionOk="0">
                  <a:moveTo>
                    <a:pt x="1061" y="24"/>
                  </a:moveTo>
                  <a:cubicBezTo>
                    <a:pt x="525" y="0"/>
                    <a:pt x="1" y="750"/>
                    <a:pt x="441" y="1679"/>
                  </a:cubicBezTo>
                  <a:cubicBezTo>
                    <a:pt x="441" y="1679"/>
                    <a:pt x="977" y="2024"/>
                    <a:pt x="989" y="2024"/>
                  </a:cubicBezTo>
                  <a:cubicBezTo>
                    <a:pt x="1001" y="2012"/>
                    <a:pt x="1287" y="702"/>
                    <a:pt x="1287" y="702"/>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5849756" y="1439730"/>
              <a:ext cx="62971" cy="92592"/>
            </a:xfrm>
            <a:custGeom>
              <a:avLst/>
              <a:gdLst/>
              <a:ahLst/>
              <a:cxnLst/>
              <a:rect l="l" t="t" r="r" b="b"/>
              <a:pathLst>
                <a:path w="608" h="894" extrusionOk="0">
                  <a:moveTo>
                    <a:pt x="512" y="346"/>
                  </a:moveTo>
                  <a:cubicBezTo>
                    <a:pt x="608" y="560"/>
                    <a:pt x="608" y="786"/>
                    <a:pt x="488" y="834"/>
                  </a:cubicBezTo>
                  <a:cubicBezTo>
                    <a:pt x="381" y="894"/>
                    <a:pt x="215" y="763"/>
                    <a:pt x="107" y="536"/>
                  </a:cubicBezTo>
                  <a:cubicBezTo>
                    <a:pt x="0" y="322"/>
                    <a:pt x="12" y="108"/>
                    <a:pt x="119" y="60"/>
                  </a:cubicBezTo>
                  <a:cubicBezTo>
                    <a:pt x="227" y="1"/>
                    <a:pt x="405" y="132"/>
                    <a:pt x="512" y="34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6064252" y="1427405"/>
              <a:ext cx="54374" cy="92592"/>
            </a:xfrm>
            <a:custGeom>
              <a:avLst/>
              <a:gdLst/>
              <a:ahLst/>
              <a:cxnLst/>
              <a:rect l="l" t="t" r="r" b="b"/>
              <a:pathLst>
                <a:path w="525" h="894" extrusionOk="0">
                  <a:moveTo>
                    <a:pt x="477" y="489"/>
                  </a:moveTo>
                  <a:cubicBezTo>
                    <a:pt x="430" y="727"/>
                    <a:pt x="299" y="894"/>
                    <a:pt x="180" y="870"/>
                  </a:cubicBezTo>
                  <a:cubicBezTo>
                    <a:pt x="61" y="846"/>
                    <a:pt x="1" y="644"/>
                    <a:pt x="49" y="405"/>
                  </a:cubicBezTo>
                  <a:cubicBezTo>
                    <a:pt x="96" y="167"/>
                    <a:pt x="227" y="1"/>
                    <a:pt x="346" y="24"/>
                  </a:cubicBezTo>
                  <a:cubicBezTo>
                    <a:pt x="465" y="48"/>
                    <a:pt x="525" y="263"/>
                    <a:pt x="477" y="489"/>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5866949" y="1254752"/>
              <a:ext cx="238107" cy="341677"/>
            </a:xfrm>
            <a:custGeom>
              <a:avLst/>
              <a:gdLst/>
              <a:ahLst/>
              <a:cxnLst/>
              <a:rect l="l" t="t" r="r" b="b"/>
              <a:pathLst>
                <a:path w="2299" h="3299" extrusionOk="0">
                  <a:moveTo>
                    <a:pt x="596" y="596"/>
                  </a:moveTo>
                  <a:cubicBezTo>
                    <a:pt x="263" y="846"/>
                    <a:pt x="1" y="1358"/>
                    <a:pt x="275" y="2263"/>
                  </a:cubicBezTo>
                  <a:cubicBezTo>
                    <a:pt x="549" y="3180"/>
                    <a:pt x="1049" y="3299"/>
                    <a:pt x="1311" y="3287"/>
                  </a:cubicBezTo>
                  <a:cubicBezTo>
                    <a:pt x="1585" y="3275"/>
                    <a:pt x="2299" y="2870"/>
                    <a:pt x="2144" y="1668"/>
                  </a:cubicBezTo>
                  <a:cubicBezTo>
                    <a:pt x="1930" y="1"/>
                    <a:pt x="596" y="596"/>
                    <a:pt x="596" y="59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5901542" y="1219020"/>
              <a:ext cx="241732" cy="249189"/>
            </a:xfrm>
            <a:custGeom>
              <a:avLst/>
              <a:gdLst/>
              <a:ahLst/>
              <a:cxnLst/>
              <a:rect l="l" t="t" r="r" b="b"/>
              <a:pathLst>
                <a:path w="2334" h="2406" extrusionOk="0">
                  <a:moveTo>
                    <a:pt x="250" y="774"/>
                  </a:moveTo>
                  <a:cubicBezTo>
                    <a:pt x="0" y="1274"/>
                    <a:pt x="1215" y="2405"/>
                    <a:pt x="2179" y="2013"/>
                  </a:cubicBezTo>
                  <a:cubicBezTo>
                    <a:pt x="2179" y="2013"/>
                    <a:pt x="2334" y="1846"/>
                    <a:pt x="2227" y="1572"/>
                  </a:cubicBezTo>
                  <a:cubicBezTo>
                    <a:pt x="2132" y="1286"/>
                    <a:pt x="2108" y="1084"/>
                    <a:pt x="1893" y="774"/>
                  </a:cubicBezTo>
                  <a:cubicBezTo>
                    <a:pt x="1560" y="286"/>
                    <a:pt x="619" y="0"/>
                    <a:pt x="250" y="774"/>
                  </a:cubicBezTo>
                  <a:close/>
                </a:path>
              </a:pathLst>
            </a:custGeom>
            <a:solidFill>
              <a:srgbClr val="FCD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1"/>
          <p:cNvGrpSpPr/>
          <p:nvPr/>
        </p:nvGrpSpPr>
        <p:grpSpPr>
          <a:xfrm>
            <a:off x="6950828" y="1180533"/>
            <a:ext cx="1202275" cy="3291831"/>
            <a:chOff x="6964550" y="921354"/>
            <a:chExt cx="923380" cy="2719876"/>
          </a:xfrm>
        </p:grpSpPr>
        <p:sp>
          <p:nvSpPr>
            <p:cNvPr id="525" name="Google Shape;525;p41"/>
            <p:cNvSpPr/>
            <p:nvPr/>
          </p:nvSpPr>
          <p:spPr>
            <a:xfrm>
              <a:off x="7623011" y="1565520"/>
              <a:ext cx="264919" cy="316608"/>
            </a:xfrm>
            <a:custGeom>
              <a:avLst/>
              <a:gdLst/>
              <a:ahLst/>
              <a:cxnLst/>
              <a:rect l="l" t="t" r="r" b="b"/>
              <a:pathLst>
                <a:path w="3966" h="4740" extrusionOk="0">
                  <a:moveTo>
                    <a:pt x="2156" y="1"/>
                  </a:moveTo>
                  <a:cubicBezTo>
                    <a:pt x="2656" y="1144"/>
                    <a:pt x="3966" y="3108"/>
                    <a:pt x="2811" y="3930"/>
                  </a:cubicBezTo>
                  <a:cubicBezTo>
                    <a:pt x="1656" y="4739"/>
                    <a:pt x="1" y="298"/>
                    <a:pt x="1" y="29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7580062" y="1349240"/>
              <a:ext cx="186966" cy="291093"/>
            </a:xfrm>
            <a:custGeom>
              <a:avLst/>
              <a:gdLst/>
              <a:ahLst/>
              <a:cxnLst/>
              <a:rect l="l" t="t" r="r" b="b"/>
              <a:pathLst>
                <a:path w="2799" h="4358" extrusionOk="0">
                  <a:moveTo>
                    <a:pt x="1346" y="0"/>
                  </a:moveTo>
                  <a:cubicBezTo>
                    <a:pt x="1954" y="1298"/>
                    <a:pt x="2799" y="3239"/>
                    <a:pt x="2799" y="3239"/>
                  </a:cubicBezTo>
                  <a:cubicBezTo>
                    <a:pt x="2799" y="3239"/>
                    <a:pt x="1537" y="3417"/>
                    <a:pt x="977" y="4358"/>
                  </a:cubicBezTo>
                  <a:cubicBezTo>
                    <a:pt x="977" y="4358"/>
                    <a:pt x="1" y="3215"/>
                    <a:pt x="72" y="1846"/>
                  </a:cubicBezTo>
                  <a:cubicBezTo>
                    <a:pt x="156" y="476"/>
                    <a:pt x="1346" y="0"/>
                    <a:pt x="1346" y="0"/>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7019388" y="1370681"/>
              <a:ext cx="156774" cy="344462"/>
            </a:xfrm>
            <a:custGeom>
              <a:avLst/>
              <a:gdLst/>
              <a:ahLst/>
              <a:cxnLst/>
              <a:rect l="l" t="t" r="r" b="b"/>
              <a:pathLst>
                <a:path w="2347" h="5157" extrusionOk="0">
                  <a:moveTo>
                    <a:pt x="1239" y="1"/>
                  </a:moveTo>
                  <a:cubicBezTo>
                    <a:pt x="406" y="798"/>
                    <a:pt x="1" y="1620"/>
                    <a:pt x="311" y="3954"/>
                  </a:cubicBezTo>
                  <a:cubicBezTo>
                    <a:pt x="311" y="3954"/>
                    <a:pt x="680" y="5156"/>
                    <a:pt x="1954" y="4406"/>
                  </a:cubicBezTo>
                  <a:cubicBezTo>
                    <a:pt x="1954" y="4406"/>
                    <a:pt x="2085" y="4180"/>
                    <a:pt x="2216" y="3454"/>
                  </a:cubicBezTo>
                  <a:cubicBezTo>
                    <a:pt x="2347" y="2727"/>
                    <a:pt x="1239" y="1"/>
                    <a:pt x="1239" y="1"/>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7296987" y="2856258"/>
              <a:ext cx="163119" cy="350006"/>
            </a:xfrm>
            <a:custGeom>
              <a:avLst/>
              <a:gdLst/>
              <a:ahLst/>
              <a:cxnLst/>
              <a:rect l="l" t="t" r="r" b="b"/>
              <a:pathLst>
                <a:path w="2442" h="5240" extrusionOk="0">
                  <a:moveTo>
                    <a:pt x="1215" y="882"/>
                  </a:moveTo>
                  <a:cubicBezTo>
                    <a:pt x="1703" y="2108"/>
                    <a:pt x="2441" y="4382"/>
                    <a:pt x="1453" y="4846"/>
                  </a:cubicBezTo>
                  <a:cubicBezTo>
                    <a:pt x="1453" y="4846"/>
                    <a:pt x="750" y="5239"/>
                    <a:pt x="393" y="3799"/>
                  </a:cubicBezTo>
                  <a:cubicBezTo>
                    <a:pt x="24" y="2358"/>
                    <a:pt x="0" y="989"/>
                    <a:pt x="393" y="501"/>
                  </a:cubicBezTo>
                  <a:cubicBezTo>
                    <a:pt x="774" y="1"/>
                    <a:pt x="1215" y="882"/>
                    <a:pt x="1215" y="882"/>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a:off x="7303332" y="2133341"/>
              <a:ext cx="366718" cy="807284"/>
            </a:xfrm>
            <a:custGeom>
              <a:avLst/>
              <a:gdLst/>
              <a:ahLst/>
              <a:cxnLst/>
              <a:rect l="l" t="t" r="r" b="b"/>
              <a:pathLst>
                <a:path w="5490" h="12086" extrusionOk="0">
                  <a:moveTo>
                    <a:pt x="5489" y="263"/>
                  </a:moveTo>
                  <a:cubicBezTo>
                    <a:pt x="5204" y="7776"/>
                    <a:pt x="3168" y="8157"/>
                    <a:pt x="2798" y="9252"/>
                  </a:cubicBezTo>
                  <a:cubicBezTo>
                    <a:pt x="2441" y="10335"/>
                    <a:pt x="1953" y="10645"/>
                    <a:pt x="1024" y="12050"/>
                  </a:cubicBezTo>
                  <a:cubicBezTo>
                    <a:pt x="1024" y="12050"/>
                    <a:pt x="262" y="12086"/>
                    <a:pt x="120" y="11002"/>
                  </a:cubicBezTo>
                  <a:cubicBezTo>
                    <a:pt x="1" y="10062"/>
                    <a:pt x="1358" y="4335"/>
                    <a:pt x="1608" y="2168"/>
                  </a:cubicBezTo>
                  <a:cubicBezTo>
                    <a:pt x="1846" y="1"/>
                    <a:pt x="5489" y="263"/>
                    <a:pt x="5489" y="263"/>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a:off x="7410671" y="2002156"/>
              <a:ext cx="293575" cy="549589"/>
            </a:xfrm>
            <a:custGeom>
              <a:avLst/>
              <a:gdLst/>
              <a:ahLst/>
              <a:cxnLst/>
              <a:rect l="l" t="t" r="r" b="b"/>
              <a:pathLst>
                <a:path w="4395" h="8228" extrusionOk="0">
                  <a:moveTo>
                    <a:pt x="477" y="7394"/>
                  </a:moveTo>
                  <a:cubicBezTo>
                    <a:pt x="846" y="8227"/>
                    <a:pt x="2573" y="7442"/>
                    <a:pt x="3739" y="6513"/>
                  </a:cubicBezTo>
                  <a:cubicBezTo>
                    <a:pt x="3739" y="6513"/>
                    <a:pt x="4394" y="4453"/>
                    <a:pt x="3882" y="2227"/>
                  </a:cubicBezTo>
                  <a:cubicBezTo>
                    <a:pt x="3370" y="0"/>
                    <a:pt x="1" y="2429"/>
                    <a:pt x="1" y="2429"/>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7024999" y="2313085"/>
              <a:ext cx="386557" cy="164716"/>
            </a:xfrm>
            <a:custGeom>
              <a:avLst/>
              <a:gdLst/>
              <a:ahLst/>
              <a:cxnLst/>
              <a:rect l="l" t="t" r="r" b="b"/>
              <a:pathLst>
                <a:path w="5787" h="2466" extrusionOk="0">
                  <a:moveTo>
                    <a:pt x="322" y="1179"/>
                  </a:moveTo>
                  <a:cubicBezTo>
                    <a:pt x="500" y="1596"/>
                    <a:pt x="2501" y="2465"/>
                    <a:pt x="3858" y="2287"/>
                  </a:cubicBezTo>
                  <a:cubicBezTo>
                    <a:pt x="5787" y="2025"/>
                    <a:pt x="0" y="1"/>
                    <a:pt x="322" y="1179"/>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7269935" y="3384336"/>
              <a:ext cx="211614" cy="256894"/>
            </a:xfrm>
            <a:custGeom>
              <a:avLst/>
              <a:gdLst/>
              <a:ahLst/>
              <a:cxnLst/>
              <a:rect l="l" t="t" r="r" b="b"/>
              <a:pathLst>
                <a:path w="3168" h="3846" extrusionOk="0">
                  <a:moveTo>
                    <a:pt x="405" y="357"/>
                  </a:moveTo>
                  <a:cubicBezTo>
                    <a:pt x="143" y="393"/>
                    <a:pt x="108" y="1489"/>
                    <a:pt x="131" y="1798"/>
                  </a:cubicBezTo>
                  <a:cubicBezTo>
                    <a:pt x="191" y="2370"/>
                    <a:pt x="24" y="2429"/>
                    <a:pt x="12" y="3048"/>
                  </a:cubicBezTo>
                  <a:cubicBezTo>
                    <a:pt x="0" y="3489"/>
                    <a:pt x="286" y="3846"/>
                    <a:pt x="727" y="3846"/>
                  </a:cubicBezTo>
                  <a:lnTo>
                    <a:pt x="2370" y="3846"/>
                  </a:lnTo>
                  <a:cubicBezTo>
                    <a:pt x="2703" y="3846"/>
                    <a:pt x="3084" y="3644"/>
                    <a:pt x="3132" y="3322"/>
                  </a:cubicBezTo>
                  <a:cubicBezTo>
                    <a:pt x="3168" y="3001"/>
                    <a:pt x="3037" y="2608"/>
                    <a:pt x="2775" y="2441"/>
                  </a:cubicBezTo>
                  <a:cubicBezTo>
                    <a:pt x="2513" y="2274"/>
                    <a:pt x="2334" y="2108"/>
                    <a:pt x="2334" y="2108"/>
                  </a:cubicBezTo>
                  <a:cubicBezTo>
                    <a:pt x="2334" y="2108"/>
                    <a:pt x="1953" y="750"/>
                    <a:pt x="1560" y="369"/>
                  </a:cubicBezTo>
                  <a:cubicBezTo>
                    <a:pt x="1167" y="0"/>
                    <a:pt x="405" y="357"/>
                    <a:pt x="405" y="357"/>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7099742" y="2057796"/>
              <a:ext cx="378608" cy="1371903"/>
            </a:xfrm>
            <a:custGeom>
              <a:avLst/>
              <a:gdLst/>
              <a:ahLst/>
              <a:cxnLst/>
              <a:rect l="l" t="t" r="r" b="b"/>
              <a:pathLst>
                <a:path w="5668" h="20539" extrusionOk="0">
                  <a:moveTo>
                    <a:pt x="393" y="1144"/>
                  </a:moveTo>
                  <a:cubicBezTo>
                    <a:pt x="1" y="4442"/>
                    <a:pt x="655" y="7728"/>
                    <a:pt x="1953" y="10085"/>
                  </a:cubicBezTo>
                  <a:cubicBezTo>
                    <a:pt x="3025" y="12038"/>
                    <a:pt x="1727" y="12264"/>
                    <a:pt x="1501" y="14336"/>
                  </a:cubicBezTo>
                  <a:cubicBezTo>
                    <a:pt x="1298" y="16157"/>
                    <a:pt x="2941" y="18170"/>
                    <a:pt x="3025" y="19801"/>
                  </a:cubicBezTo>
                  <a:cubicBezTo>
                    <a:pt x="3037" y="20075"/>
                    <a:pt x="2894" y="20277"/>
                    <a:pt x="2906" y="20408"/>
                  </a:cubicBezTo>
                  <a:cubicBezTo>
                    <a:pt x="2929" y="20539"/>
                    <a:pt x="3168" y="20396"/>
                    <a:pt x="3370" y="20265"/>
                  </a:cubicBezTo>
                  <a:cubicBezTo>
                    <a:pt x="3775" y="19991"/>
                    <a:pt x="4108" y="20229"/>
                    <a:pt x="4108" y="20229"/>
                  </a:cubicBezTo>
                  <a:cubicBezTo>
                    <a:pt x="4108" y="20229"/>
                    <a:pt x="3430" y="19491"/>
                    <a:pt x="3763" y="18479"/>
                  </a:cubicBezTo>
                  <a:cubicBezTo>
                    <a:pt x="4096" y="17455"/>
                    <a:pt x="5108" y="15931"/>
                    <a:pt x="4168" y="12955"/>
                  </a:cubicBezTo>
                  <a:cubicBezTo>
                    <a:pt x="3227" y="9966"/>
                    <a:pt x="4680" y="10990"/>
                    <a:pt x="5168" y="6192"/>
                  </a:cubicBezTo>
                  <a:cubicBezTo>
                    <a:pt x="5668" y="1394"/>
                    <a:pt x="524" y="1"/>
                    <a:pt x="393" y="11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7038492" y="2068951"/>
              <a:ext cx="420023" cy="410388"/>
            </a:xfrm>
            <a:custGeom>
              <a:avLst/>
              <a:gdLst/>
              <a:ahLst/>
              <a:cxnLst/>
              <a:rect l="l" t="t" r="r" b="b"/>
              <a:pathLst>
                <a:path w="6288" h="6144" extrusionOk="0">
                  <a:moveTo>
                    <a:pt x="5990" y="1786"/>
                  </a:moveTo>
                  <a:cubicBezTo>
                    <a:pt x="6287" y="4560"/>
                    <a:pt x="6085" y="6025"/>
                    <a:pt x="6085" y="6025"/>
                  </a:cubicBezTo>
                  <a:cubicBezTo>
                    <a:pt x="6085" y="6025"/>
                    <a:pt x="6287" y="5632"/>
                    <a:pt x="3656" y="5942"/>
                  </a:cubicBezTo>
                  <a:cubicBezTo>
                    <a:pt x="1918" y="6144"/>
                    <a:pt x="1715" y="5215"/>
                    <a:pt x="513" y="4656"/>
                  </a:cubicBezTo>
                  <a:cubicBezTo>
                    <a:pt x="298" y="4549"/>
                    <a:pt x="60" y="4632"/>
                    <a:pt x="120" y="4834"/>
                  </a:cubicBezTo>
                  <a:cubicBezTo>
                    <a:pt x="120" y="4834"/>
                    <a:pt x="1" y="4596"/>
                    <a:pt x="453" y="4191"/>
                  </a:cubicBezTo>
                  <a:cubicBezTo>
                    <a:pt x="1203" y="3525"/>
                    <a:pt x="1001" y="1953"/>
                    <a:pt x="1310" y="977"/>
                  </a:cubicBezTo>
                  <a:cubicBezTo>
                    <a:pt x="1620" y="0"/>
                    <a:pt x="5990" y="1786"/>
                    <a:pt x="5990" y="1786"/>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7095000" y="1229143"/>
              <a:ext cx="575060" cy="987030"/>
            </a:xfrm>
            <a:custGeom>
              <a:avLst/>
              <a:gdLst/>
              <a:ahLst/>
              <a:cxnLst/>
              <a:rect l="l" t="t" r="r" b="b"/>
              <a:pathLst>
                <a:path w="8609" h="14777" extrusionOk="0">
                  <a:moveTo>
                    <a:pt x="2369" y="643"/>
                  </a:moveTo>
                  <a:cubicBezTo>
                    <a:pt x="869" y="1560"/>
                    <a:pt x="214" y="1965"/>
                    <a:pt x="107" y="2120"/>
                  </a:cubicBezTo>
                  <a:cubicBezTo>
                    <a:pt x="0" y="2274"/>
                    <a:pt x="60" y="3346"/>
                    <a:pt x="107" y="4287"/>
                  </a:cubicBezTo>
                  <a:cubicBezTo>
                    <a:pt x="155" y="5227"/>
                    <a:pt x="1036" y="6120"/>
                    <a:pt x="1215" y="7323"/>
                  </a:cubicBezTo>
                  <a:cubicBezTo>
                    <a:pt x="1381" y="8525"/>
                    <a:pt x="1524" y="10335"/>
                    <a:pt x="1215" y="11228"/>
                  </a:cubicBezTo>
                  <a:cubicBezTo>
                    <a:pt x="893" y="12121"/>
                    <a:pt x="464" y="13550"/>
                    <a:pt x="464" y="13550"/>
                  </a:cubicBezTo>
                  <a:cubicBezTo>
                    <a:pt x="464" y="13550"/>
                    <a:pt x="822" y="13288"/>
                    <a:pt x="3250" y="14026"/>
                  </a:cubicBezTo>
                  <a:cubicBezTo>
                    <a:pt x="5667" y="14776"/>
                    <a:pt x="7692" y="14062"/>
                    <a:pt x="8608" y="13800"/>
                  </a:cubicBezTo>
                  <a:cubicBezTo>
                    <a:pt x="8608" y="13800"/>
                    <a:pt x="8323" y="12157"/>
                    <a:pt x="7763" y="10490"/>
                  </a:cubicBezTo>
                  <a:cubicBezTo>
                    <a:pt x="7203" y="8823"/>
                    <a:pt x="7692" y="5942"/>
                    <a:pt x="7763" y="4584"/>
                  </a:cubicBezTo>
                  <a:cubicBezTo>
                    <a:pt x="7763" y="4584"/>
                    <a:pt x="7787" y="2775"/>
                    <a:pt x="8608" y="1798"/>
                  </a:cubicBezTo>
                  <a:cubicBezTo>
                    <a:pt x="8608" y="1798"/>
                    <a:pt x="8192" y="846"/>
                    <a:pt x="5108" y="0"/>
                  </a:cubicBezTo>
                  <a:close/>
                </a:path>
              </a:pathLst>
            </a:custGeom>
            <a:solidFill>
              <a:srgbClr val="54C6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7207883" y="1089943"/>
              <a:ext cx="249823" cy="260968"/>
            </a:xfrm>
            <a:custGeom>
              <a:avLst/>
              <a:gdLst/>
              <a:ahLst/>
              <a:cxnLst/>
              <a:rect l="l" t="t" r="r" b="b"/>
              <a:pathLst>
                <a:path w="3740" h="3907" extrusionOk="0">
                  <a:moveTo>
                    <a:pt x="977" y="906"/>
                  </a:moveTo>
                  <a:cubicBezTo>
                    <a:pt x="1120" y="1513"/>
                    <a:pt x="1084" y="2430"/>
                    <a:pt x="1084" y="2430"/>
                  </a:cubicBezTo>
                  <a:lnTo>
                    <a:pt x="679" y="2727"/>
                  </a:lnTo>
                  <a:cubicBezTo>
                    <a:pt x="679" y="2727"/>
                    <a:pt x="1" y="3847"/>
                    <a:pt x="1465" y="3882"/>
                  </a:cubicBezTo>
                  <a:cubicBezTo>
                    <a:pt x="2918" y="3906"/>
                    <a:pt x="3716" y="3049"/>
                    <a:pt x="3727" y="2573"/>
                  </a:cubicBezTo>
                  <a:cubicBezTo>
                    <a:pt x="3739" y="2096"/>
                    <a:pt x="3156" y="1977"/>
                    <a:pt x="3156" y="1977"/>
                  </a:cubicBezTo>
                  <a:cubicBezTo>
                    <a:pt x="3156" y="1977"/>
                    <a:pt x="3227" y="775"/>
                    <a:pt x="3049" y="382"/>
                  </a:cubicBezTo>
                  <a:cubicBezTo>
                    <a:pt x="2870" y="1"/>
                    <a:pt x="977" y="906"/>
                    <a:pt x="977" y="90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7222244" y="921354"/>
              <a:ext cx="202062" cy="165518"/>
            </a:xfrm>
            <a:custGeom>
              <a:avLst/>
              <a:gdLst/>
              <a:ahLst/>
              <a:cxnLst/>
              <a:rect l="l" t="t" r="r" b="b"/>
              <a:pathLst>
                <a:path w="3025" h="2478" extrusionOk="0">
                  <a:moveTo>
                    <a:pt x="2810" y="1501"/>
                  </a:moveTo>
                  <a:cubicBezTo>
                    <a:pt x="2893" y="1513"/>
                    <a:pt x="2965" y="1465"/>
                    <a:pt x="3000" y="1394"/>
                  </a:cubicBezTo>
                  <a:cubicBezTo>
                    <a:pt x="3024" y="1310"/>
                    <a:pt x="3000" y="1227"/>
                    <a:pt x="2941" y="1179"/>
                  </a:cubicBezTo>
                  <a:cubicBezTo>
                    <a:pt x="2893" y="1144"/>
                    <a:pt x="2822" y="1120"/>
                    <a:pt x="2822" y="1060"/>
                  </a:cubicBezTo>
                  <a:cubicBezTo>
                    <a:pt x="2810" y="977"/>
                    <a:pt x="2929" y="929"/>
                    <a:pt x="2905" y="858"/>
                  </a:cubicBezTo>
                  <a:cubicBezTo>
                    <a:pt x="2893" y="810"/>
                    <a:pt x="2846" y="798"/>
                    <a:pt x="2798" y="798"/>
                  </a:cubicBezTo>
                  <a:cubicBezTo>
                    <a:pt x="2762" y="798"/>
                    <a:pt x="2715" y="822"/>
                    <a:pt x="2679" y="822"/>
                  </a:cubicBezTo>
                  <a:cubicBezTo>
                    <a:pt x="2631" y="822"/>
                    <a:pt x="2584" y="786"/>
                    <a:pt x="2584" y="751"/>
                  </a:cubicBezTo>
                  <a:cubicBezTo>
                    <a:pt x="2584" y="703"/>
                    <a:pt x="2643" y="667"/>
                    <a:pt x="2643" y="620"/>
                  </a:cubicBezTo>
                  <a:cubicBezTo>
                    <a:pt x="2643" y="560"/>
                    <a:pt x="2572" y="548"/>
                    <a:pt x="2512" y="560"/>
                  </a:cubicBezTo>
                  <a:cubicBezTo>
                    <a:pt x="2465" y="572"/>
                    <a:pt x="2405" y="596"/>
                    <a:pt x="2358" y="572"/>
                  </a:cubicBezTo>
                  <a:cubicBezTo>
                    <a:pt x="2286" y="548"/>
                    <a:pt x="2286" y="441"/>
                    <a:pt x="2322" y="358"/>
                  </a:cubicBezTo>
                  <a:cubicBezTo>
                    <a:pt x="2346" y="286"/>
                    <a:pt x="2405" y="203"/>
                    <a:pt x="2381" y="132"/>
                  </a:cubicBezTo>
                  <a:cubicBezTo>
                    <a:pt x="2358" y="48"/>
                    <a:pt x="2286" y="13"/>
                    <a:pt x="2203" y="1"/>
                  </a:cubicBezTo>
                  <a:cubicBezTo>
                    <a:pt x="2119" y="1"/>
                    <a:pt x="2048" y="36"/>
                    <a:pt x="1977" y="72"/>
                  </a:cubicBezTo>
                  <a:cubicBezTo>
                    <a:pt x="1786" y="167"/>
                    <a:pt x="1607" y="298"/>
                    <a:pt x="1441" y="453"/>
                  </a:cubicBezTo>
                  <a:cubicBezTo>
                    <a:pt x="1393" y="489"/>
                    <a:pt x="1357" y="525"/>
                    <a:pt x="1298" y="548"/>
                  </a:cubicBezTo>
                  <a:cubicBezTo>
                    <a:pt x="1238" y="572"/>
                    <a:pt x="1167" y="560"/>
                    <a:pt x="1143" y="513"/>
                  </a:cubicBezTo>
                  <a:cubicBezTo>
                    <a:pt x="1107" y="477"/>
                    <a:pt x="1107" y="417"/>
                    <a:pt x="1095" y="382"/>
                  </a:cubicBezTo>
                  <a:cubicBezTo>
                    <a:pt x="1048" y="298"/>
                    <a:pt x="941" y="275"/>
                    <a:pt x="857" y="310"/>
                  </a:cubicBezTo>
                  <a:cubicBezTo>
                    <a:pt x="703" y="358"/>
                    <a:pt x="595" y="525"/>
                    <a:pt x="631" y="679"/>
                  </a:cubicBezTo>
                  <a:cubicBezTo>
                    <a:pt x="643" y="751"/>
                    <a:pt x="679" y="810"/>
                    <a:pt x="691" y="870"/>
                  </a:cubicBezTo>
                  <a:cubicBezTo>
                    <a:pt x="714" y="941"/>
                    <a:pt x="714" y="1013"/>
                    <a:pt x="667" y="1060"/>
                  </a:cubicBezTo>
                  <a:cubicBezTo>
                    <a:pt x="595" y="1144"/>
                    <a:pt x="476" y="1108"/>
                    <a:pt x="381" y="1072"/>
                  </a:cubicBezTo>
                  <a:cubicBezTo>
                    <a:pt x="286" y="1025"/>
                    <a:pt x="167" y="977"/>
                    <a:pt x="83" y="1037"/>
                  </a:cubicBezTo>
                  <a:cubicBezTo>
                    <a:pt x="0" y="1096"/>
                    <a:pt x="0" y="1239"/>
                    <a:pt x="60" y="1322"/>
                  </a:cubicBezTo>
                  <a:cubicBezTo>
                    <a:pt x="119" y="1406"/>
                    <a:pt x="202" y="1465"/>
                    <a:pt x="286" y="1537"/>
                  </a:cubicBezTo>
                  <a:cubicBezTo>
                    <a:pt x="357" y="1608"/>
                    <a:pt x="345" y="2215"/>
                    <a:pt x="333" y="2477"/>
                  </a:cubicBezTo>
                  <a:cubicBezTo>
                    <a:pt x="881" y="2096"/>
                    <a:pt x="1596" y="1382"/>
                    <a:pt x="2227" y="1382"/>
                  </a:cubicBezTo>
                  <a:cubicBezTo>
                    <a:pt x="2429" y="1382"/>
                    <a:pt x="2619" y="1489"/>
                    <a:pt x="2810" y="1501"/>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227787" y="1078054"/>
              <a:ext cx="48562" cy="74810"/>
            </a:xfrm>
            <a:custGeom>
              <a:avLst/>
              <a:gdLst/>
              <a:ahLst/>
              <a:cxnLst/>
              <a:rect l="l" t="t" r="r" b="b"/>
              <a:pathLst>
                <a:path w="727" h="1120" extrusionOk="0">
                  <a:moveTo>
                    <a:pt x="631" y="465"/>
                  </a:moveTo>
                  <a:cubicBezTo>
                    <a:pt x="727" y="750"/>
                    <a:pt x="679" y="1012"/>
                    <a:pt x="536" y="1060"/>
                  </a:cubicBezTo>
                  <a:cubicBezTo>
                    <a:pt x="393" y="1119"/>
                    <a:pt x="203" y="929"/>
                    <a:pt x="96" y="655"/>
                  </a:cubicBezTo>
                  <a:cubicBezTo>
                    <a:pt x="0" y="369"/>
                    <a:pt x="48" y="107"/>
                    <a:pt x="191" y="60"/>
                  </a:cubicBezTo>
                  <a:cubicBezTo>
                    <a:pt x="334" y="0"/>
                    <a:pt x="524" y="191"/>
                    <a:pt x="631" y="46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7401119" y="1071641"/>
              <a:ext cx="47827" cy="74076"/>
            </a:xfrm>
            <a:custGeom>
              <a:avLst/>
              <a:gdLst/>
              <a:ahLst/>
              <a:cxnLst/>
              <a:rect l="l" t="t" r="r" b="b"/>
              <a:pathLst>
                <a:path w="716" h="1109" extrusionOk="0">
                  <a:moveTo>
                    <a:pt x="632" y="644"/>
                  </a:moveTo>
                  <a:cubicBezTo>
                    <a:pt x="537" y="930"/>
                    <a:pt x="334" y="1108"/>
                    <a:pt x="191" y="1061"/>
                  </a:cubicBezTo>
                  <a:cubicBezTo>
                    <a:pt x="49" y="1013"/>
                    <a:pt x="1" y="751"/>
                    <a:pt x="96" y="465"/>
                  </a:cubicBezTo>
                  <a:cubicBezTo>
                    <a:pt x="191" y="191"/>
                    <a:pt x="382" y="1"/>
                    <a:pt x="537" y="49"/>
                  </a:cubicBezTo>
                  <a:cubicBezTo>
                    <a:pt x="680" y="96"/>
                    <a:pt x="715" y="370"/>
                    <a:pt x="632" y="644"/>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7253236" y="1000906"/>
              <a:ext cx="174208" cy="199650"/>
            </a:xfrm>
            <a:custGeom>
              <a:avLst/>
              <a:gdLst/>
              <a:ahLst/>
              <a:cxnLst/>
              <a:rect l="l" t="t" r="r" b="b"/>
              <a:pathLst>
                <a:path w="2608" h="2989" extrusionOk="0">
                  <a:moveTo>
                    <a:pt x="2548" y="1060"/>
                  </a:moveTo>
                  <a:cubicBezTo>
                    <a:pt x="2608" y="2048"/>
                    <a:pt x="2417" y="2810"/>
                    <a:pt x="1393" y="2894"/>
                  </a:cubicBezTo>
                  <a:cubicBezTo>
                    <a:pt x="346" y="2989"/>
                    <a:pt x="60" y="2096"/>
                    <a:pt x="0" y="1298"/>
                  </a:cubicBezTo>
                  <a:cubicBezTo>
                    <a:pt x="0" y="1298"/>
                    <a:pt x="36" y="1072"/>
                    <a:pt x="393" y="798"/>
                  </a:cubicBezTo>
                  <a:cubicBezTo>
                    <a:pt x="762" y="524"/>
                    <a:pt x="1572" y="0"/>
                    <a:pt x="2048" y="310"/>
                  </a:cubicBezTo>
                  <a:cubicBezTo>
                    <a:pt x="2525" y="619"/>
                    <a:pt x="2548" y="1060"/>
                    <a:pt x="2548" y="1060"/>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7246089" y="1041450"/>
              <a:ext cx="189304" cy="65259"/>
            </a:xfrm>
            <a:custGeom>
              <a:avLst/>
              <a:gdLst/>
              <a:ahLst/>
              <a:cxnLst/>
              <a:rect l="l" t="t" r="r" b="b"/>
              <a:pathLst>
                <a:path w="2834" h="977" extrusionOk="0">
                  <a:moveTo>
                    <a:pt x="2632" y="12"/>
                  </a:moveTo>
                  <a:cubicBezTo>
                    <a:pt x="2417" y="12"/>
                    <a:pt x="869" y="12"/>
                    <a:pt x="619" y="84"/>
                  </a:cubicBezTo>
                  <a:cubicBezTo>
                    <a:pt x="405" y="143"/>
                    <a:pt x="72" y="524"/>
                    <a:pt x="0" y="608"/>
                  </a:cubicBezTo>
                  <a:cubicBezTo>
                    <a:pt x="48" y="608"/>
                    <a:pt x="96" y="632"/>
                    <a:pt x="131" y="679"/>
                  </a:cubicBezTo>
                  <a:cubicBezTo>
                    <a:pt x="203" y="620"/>
                    <a:pt x="393" y="417"/>
                    <a:pt x="429" y="417"/>
                  </a:cubicBezTo>
                  <a:cubicBezTo>
                    <a:pt x="488" y="405"/>
                    <a:pt x="453" y="977"/>
                    <a:pt x="929" y="977"/>
                  </a:cubicBezTo>
                  <a:cubicBezTo>
                    <a:pt x="1441" y="977"/>
                    <a:pt x="1369" y="489"/>
                    <a:pt x="1548" y="489"/>
                  </a:cubicBezTo>
                  <a:cubicBezTo>
                    <a:pt x="1762" y="489"/>
                    <a:pt x="1667" y="977"/>
                    <a:pt x="2251" y="941"/>
                  </a:cubicBezTo>
                  <a:cubicBezTo>
                    <a:pt x="2834" y="905"/>
                    <a:pt x="2739" y="1"/>
                    <a:pt x="2632" y="12"/>
                  </a:cubicBezTo>
                  <a:close/>
                </a:path>
              </a:pathLst>
            </a:custGeom>
            <a:solidFill>
              <a:srgbClr val="1D3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7242883" y="980200"/>
              <a:ext cx="192510" cy="101061"/>
            </a:xfrm>
            <a:custGeom>
              <a:avLst/>
              <a:gdLst/>
              <a:ahLst/>
              <a:cxnLst/>
              <a:rect l="l" t="t" r="r" b="b"/>
              <a:pathLst>
                <a:path w="2882" h="1513" extrusionOk="0">
                  <a:moveTo>
                    <a:pt x="2787" y="918"/>
                  </a:moveTo>
                  <a:lnTo>
                    <a:pt x="2691" y="810"/>
                  </a:lnTo>
                  <a:cubicBezTo>
                    <a:pt x="2691" y="810"/>
                    <a:pt x="2668" y="584"/>
                    <a:pt x="2596" y="477"/>
                  </a:cubicBezTo>
                  <a:cubicBezTo>
                    <a:pt x="2525" y="370"/>
                    <a:pt x="2144" y="1"/>
                    <a:pt x="1477" y="13"/>
                  </a:cubicBezTo>
                  <a:cubicBezTo>
                    <a:pt x="798" y="13"/>
                    <a:pt x="1" y="584"/>
                    <a:pt x="13" y="965"/>
                  </a:cubicBezTo>
                  <a:cubicBezTo>
                    <a:pt x="13" y="1310"/>
                    <a:pt x="13" y="1453"/>
                    <a:pt x="36" y="1513"/>
                  </a:cubicBezTo>
                  <a:cubicBezTo>
                    <a:pt x="36" y="1513"/>
                    <a:pt x="36" y="1513"/>
                    <a:pt x="36" y="1513"/>
                  </a:cubicBezTo>
                  <a:cubicBezTo>
                    <a:pt x="36" y="1465"/>
                    <a:pt x="36" y="1263"/>
                    <a:pt x="370" y="1096"/>
                  </a:cubicBezTo>
                  <a:cubicBezTo>
                    <a:pt x="346" y="1370"/>
                    <a:pt x="715" y="1191"/>
                    <a:pt x="941" y="1037"/>
                  </a:cubicBezTo>
                  <a:cubicBezTo>
                    <a:pt x="1167" y="894"/>
                    <a:pt x="1525" y="667"/>
                    <a:pt x="1953" y="751"/>
                  </a:cubicBezTo>
                  <a:cubicBezTo>
                    <a:pt x="2358" y="822"/>
                    <a:pt x="2763" y="1191"/>
                    <a:pt x="2811" y="1120"/>
                  </a:cubicBezTo>
                  <a:cubicBezTo>
                    <a:pt x="2811" y="1132"/>
                    <a:pt x="2882" y="1025"/>
                    <a:pt x="2787" y="918"/>
                  </a:cubicBezTo>
                  <a:close/>
                </a:path>
              </a:pathLst>
            </a:custGeom>
            <a:solidFill>
              <a:srgbClr val="CA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6964550" y="1634720"/>
              <a:ext cx="190907" cy="265711"/>
            </a:xfrm>
            <a:custGeom>
              <a:avLst/>
              <a:gdLst/>
              <a:ahLst/>
              <a:cxnLst/>
              <a:rect l="l" t="t" r="r" b="b"/>
              <a:pathLst>
                <a:path w="2858" h="3978" extrusionOk="0">
                  <a:moveTo>
                    <a:pt x="1132" y="1"/>
                  </a:moveTo>
                  <a:cubicBezTo>
                    <a:pt x="1036" y="977"/>
                    <a:pt x="1012" y="905"/>
                    <a:pt x="751" y="1453"/>
                  </a:cubicBezTo>
                  <a:cubicBezTo>
                    <a:pt x="489" y="1989"/>
                    <a:pt x="0" y="2334"/>
                    <a:pt x="834" y="3977"/>
                  </a:cubicBezTo>
                  <a:cubicBezTo>
                    <a:pt x="834" y="3977"/>
                    <a:pt x="1477" y="3882"/>
                    <a:pt x="1524" y="3703"/>
                  </a:cubicBezTo>
                  <a:cubicBezTo>
                    <a:pt x="1572" y="3525"/>
                    <a:pt x="1524" y="3370"/>
                    <a:pt x="1858" y="2822"/>
                  </a:cubicBezTo>
                  <a:cubicBezTo>
                    <a:pt x="2203" y="2263"/>
                    <a:pt x="2334" y="1941"/>
                    <a:pt x="2298" y="1691"/>
                  </a:cubicBezTo>
                  <a:cubicBezTo>
                    <a:pt x="2275" y="1453"/>
                    <a:pt x="2858" y="251"/>
                    <a:pt x="2858" y="251"/>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012241" y="1863758"/>
              <a:ext cx="156774" cy="161510"/>
            </a:xfrm>
            <a:custGeom>
              <a:avLst/>
              <a:gdLst/>
              <a:ahLst/>
              <a:cxnLst/>
              <a:rect l="l" t="t" r="r" b="b"/>
              <a:pathLst>
                <a:path w="2347" h="2418" extrusionOk="0">
                  <a:moveTo>
                    <a:pt x="120" y="548"/>
                  </a:moveTo>
                  <a:cubicBezTo>
                    <a:pt x="501" y="84"/>
                    <a:pt x="799" y="1"/>
                    <a:pt x="1013" y="12"/>
                  </a:cubicBezTo>
                  <a:cubicBezTo>
                    <a:pt x="1227" y="24"/>
                    <a:pt x="1656" y="251"/>
                    <a:pt x="1692" y="405"/>
                  </a:cubicBezTo>
                  <a:cubicBezTo>
                    <a:pt x="1727" y="560"/>
                    <a:pt x="1692" y="608"/>
                    <a:pt x="1811" y="774"/>
                  </a:cubicBezTo>
                  <a:cubicBezTo>
                    <a:pt x="1953" y="953"/>
                    <a:pt x="1858" y="1132"/>
                    <a:pt x="1727" y="1191"/>
                  </a:cubicBezTo>
                  <a:cubicBezTo>
                    <a:pt x="1608" y="1263"/>
                    <a:pt x="1430" y="1322"/>
                    <a:pt x="1441" y="1048"/>
                  </a:cubicBezTo>
                  <a:cubicBezTo>
                    <a:pt x="1441" y="774"/>
                    <a:pt x="1168" y="691"/>
                    <a:pt x="1168" y="691"/>
                  </a:cubicBezTo>
                  <a:cubicBezTo>
                    <a:pt x="1168" y="691"/>
                    <a:pt x="1168" y="977"/>
                    <a:pt x="1215" y="1084"/>
                  </a:cubicBezTo>
                  <a:cubicBezTo>
                    <a:pt x="1263" y="1179"/>
                    <a:pt x="1537" y="1441"/>
                    <a:pt x="1596" y="1465"/>
                  </a:cubicBezTo>
                  <a:cubicBezTo>
                    <a:pt x="1644" y="1477"/>
                    <a:pt x="1751" y="1441"/>
                    <a:pt x="1751" y="1441"/>
                  </a:cubicBezTo>
                  <a:cubicBezTo>
                    <a:pt x="1751" y="1441"/>
                    <a:pt x="1989" y="1167"/>
                    <a:pt x="2132" y="1179"/>
                  </a:cubicBezTo>
                  <a:cubicBezTo>
                    <a:pt x="2275" y="1203"/>
                    <a:pt x="2346" y="1275"/>
                    <a:pt x="2299" y="1370"/>
                  </a:cubicBezTo>
                  <a:cubicBezTo>
                    <a:pt x="2251" y="1465"/>
                    <a:pt x="2073" y="1810"/>
                    <a:pt x="1906" y="1846"/>
                  </a:cubicBezTo>
                  <a:cubicBezTo>
                    <a:pt x="1751" y="1870"/>
                    <a:pt x="1751" y="2132"/>
                    <a:pt x="1537" y="2215"/>
                  </a:cubicBezTo>
                  <a:cubicBezTo>
                    <a:pt x="1322" y="2298"/>
                    <a:pt x="918" y="2418"/>
                    <a:pt x="751" y="2298"/>
                  </a:cubicBezTo>
                  <a:cubicBezTo>
                    <a:pt x="584" y="2179"/>
                    <a:pt x="120" y="1763"/>
                    <a:pt x="72" y="1620"/>
                  </a:cubicBezTo>
                  <a:cubicBezTo>
                    <a:pt x="25" y="1465"/>
                    <a:pt x="1" y="691"/>
                    <a:pt x="120" y="548"/>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7584871" y="1585425"/>
              <a:ext cx="246616" cy="266445"/>
            </a:xfrm>
            <a:custGeom>
              <a:avLst/>
              <a:gdLst/>
              <a:ahLst/>
              <a:cxnLst/>
              <a:rect l="l" t="t" r="r" b="b"/>
              <a:pathLst>
                <a:path w="3692" h="3989" extrusionOk="0">
                  <a:moveTo>
                    <a:pt x="107" y="0"/>
                  </a:moveTo>
                  <a:cubicBezTo>
                    <a:pt x="715" y="572"/>
                    <a:pt x="1203" y="834"/>
                    <a:pt x="2263" y="1191"/>
                  </a:cubicBezTo>
                  <a:cubicBezTo>
                    <a:pt x="3334" y="1560"/>
                    <a:pt x="3691" y="2346"/>
                    <a:pt x="3620" y="3167"/>
                  </a:cubicBezTo>
                  <a:cubicBezTo>
                    <a:pt x="3548" y="3989"/>
                    <a:pt x="2620" y="3703"/>
                    <a:pt x="2286" y="3489"/>
                  </a:cubicBezTo>
                  <a:cubicBezTo>
                    <a:pt x="1096" y="2727"/>
                    <a:pt x="1024" y="1739"/>
                    <a:pt x="0" y="1036"/>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7427370" y="1506674"/>
              <a:ext cx="174275" cy="159907"/>
            </a:xfrm>
            <a:custGeom>
              <a:avLst/>
              <a:gdLst/>
              <a:ahLst/>
              <a:cxnLst/>
              <a:rect l="l" t="t" r="r" b="b"/>
              <a:pathLst>
                <a:path w="2609" h="2394" extrusionOk="0">
                  <a:moveTo>
                    <a:pt x="2358" y="2215"/>
                  </a:moveTo>
                  <a:cubicBezTo>
                    <a:pt x="2215" y="2394"/>
                    <a:pt x="1799" y="2299"/>
                    <a:pt x="1489" y="2287"/>
                  </a:cubicBezTo>
                  <a:cubicBezTo>
                    <a:pt x="1180" y="2263"/>
                    <a:pt x="1037" y="2120"/>
                    <a:pt x="1001" y="2120"/>
                  </a:cubicBezTo>
                  <a:cubicBezTo>
                    <a:pt x="977" y="2120"/>
                    <a:pt x="501" y="2394"/>
                    <a:pt x="251" y="2287"/>
                  </a:cubicBezTo>
                  <a:cubicBezTo>
                    <a:pt x="1" y="2180"/>
                    <a:pt x="84" y="1632"/>
                    <a:pt x="156" y="1358"/>
                  </a:cubicBezTo>
                  <a:cubicBezTo>
                    <a:pt x="239" y="1072"/>
                    <a:pt x="37" y="834"/>
                    <a:pt x="168" y="620"/>
                  </a:cubicBezTo>
                  <a:cubicBezTo>
                    <a:pt x="299" y="394"/>
                    <a:pt x="477" y="215"/>
                    <a:pt x="703" y="108"/>
                  </a:cubicBezTo>
                  <a:cubicBezTo>
                    <a:pt x="930" y="1"/>
                    <a:pt x="1168" y="191"/>
                    <a:pt x="1525" y="108"/>
                  </a:cubicBezTo>
                  <a:cubicBezTo>
                    <a:pt x="1870" y="24"/>
                    <a:pt x="2323" y="834"/>
                    <a:pt x="2465" y="1179"/>
                  </a:cubicBezTo>
                  <a:cubicBezTo>
                    <a:pt x="2608" y="1513"/>
                    <a:pt x="2358" y="2215"/>
                    <a:pt x="2358" y="2215"/>
                  </a:cubicBezTo>
                  <a:close/>
                </a:path>
              </a:pathLst>
            </a:custGeom>
            <a:solidFill>
              <a:srgbClr val="F39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41"/>
          <p:cNvSpPr/>
          <p:nvPr/>
        </p:nvSpPr>
        <p:spPr>
          <a:xfrm rot="2906884">
            <a:off x="2483638" y="3812257"/>
            <a:ext cx="502632" cy="519560"/>
          </a:xfrm>
          <a:custGeom>
            <a:avLst/>
            <a:gdLst/>
            <a:ahLst/>
            <a:cxnLst/>
            <a:rect l="l" t="t" r="r" b="b"/>
            <a:pathLst>
              <a:path w="7352" h="7600" extrusionOk="0">
                <a:moveTo>
                  <a:pt x="3288" y="0"/>
                </a:moveTo>
                <a:lnTo>
                  <a:pt x="2885" y="977"/>
                </a:lnTo>
                <a:cubicBezTo>
                  <a:pt x="2828" y="1091"/>
                  <a:pt x="2719" y="1165"/>
                  <a:pt x="2594" y="1165"/>
                </a:cubicBezTo>
                <a:cubicBezTo>
                  <a:pt x="2583" y="1165"/>
                  <a:pt x="2571" y="1165"/>
                  <a:pt x="2559" y="1163"/>
                </a:cubicBezTo>
                <a:lnTo>
                  <a:pt x="2078" y="1086"/>
                </a:lnTo>
                <a:lnTo>
                  <a:pt x="2559" y="2854"/>
                </a:lnTo>
                <a:cubicBezTo>
                  <a:pt x="2582" y="2966"/>
                  <a:pt x="2498" y="3046"/>
                  <a:pt x="2409" y="3046"/>
                </a:cubicBezTo>
                <a:cubicBezTo>
                  <a:pt x="2375" y="3046"/>
                  <a:pt x="2341" y="3035"/>
                  <a:pt x="2311" y="3009"/>
                </a:cubicBezTo>
                <a:lnTo>
                  <a:pt x="1489" y="2233"/>
                </a:lnTo>
                <a:lnTo>
                  <a:pt x="1458" y="2575"/>
                </a:lnTo>
                <a:cubicBezTo>
                  <a:pt x="1429" y="2749"/>
                  <a:pt x="1277" y="2855"/>
                  <a:pt x="1118" y="2855"/>
                </a:cubicBezTo>
                <a:cubicBezTo>
                  <a:pt x="1107" y="2855"/>
                  <a:pt x="1097" y="2855"/>
                  <a:pt x="1086" y="2854"/>
                </a:cubicBezTo>
                <a:lnTo>
                  <a:pt x="295" y="2699"/>
                </a:lnTo>
                <a:lnTo>
                  <a:pt x="527" y="3707"/>
                </a:lnTo>
                <a:cubicBezTo>
                  <a:pt x="558" y="3846"/>
                  <a:pt x="496" y="3955"/>
                  <a:pt x="388" y="4033"/>
                </a:cubicBezTo>
                <a:lnTo>
                  <a:pt x="0" y="4281"/>
                </a:lnTo>
                <a:lnTo>
                  <a:pt x="1923" y="5134"/>
                </a:lnTo>
                <a:cubicBezTo>
                  <a:pt x="2109" y="5242"/>
                  <a:pt x="2233" y="5444"/>
                  <a:pt x="2171" y="5661"/>
                </a:cubicBezTo>
                <a:lnTo>
                  <a:pt x="2047" y="6095"/>
                </a:lnTo>
                <a:lnTo>
                  <a:pt x="3583" y="5801"/>
                </a:lnTo>
                <a:cubicBezTo>
                  <a:pt x="3592" y="5799"/>
                  <a:pt x="3602" y="5798"/>
                  <a:pt x="3612" y="5798"/>
                </a:cubicBezTo>
                <a:cubicBezTo>
                  <a:pt x="3682" y="5798"/>
                  <a:pt x="3753" y="5845"/>
                  <a:pt x="3753" y="5940"/>
                </a:cubicBezTo>
                <a:lnTo>
                  <a:pt x="3877" y="7600"/>
                </a:lnTo>
                <a:lnTo>
                  <a:pt x="4188" y="7569"/>
                </a:lnTo>
                <a:lnTo>
                  <a:pt x="3970" y="5909"/>
                </a:lnTo>
                <a:cubicBezTo>
                  <a:pt x="3955" y="5832"/>
                  <a:pt x="4033" y="5754"/>
                  <a:pt x="4110" y="5754"/>
                </a:cubicBezTo>
                <a:lnTo>
                  <a:pt x="5677" y="5739"/>
                </a:lnTo>
                <a:lnTo>
                  <a:pt x="5490" y="5335"/>
                </a:lnTo>
                <a:cubicBezTo>
                  <a:pt x="5382" y="5118"/>
                  <a:pt x="5444" y="4886"/>
                  <a:pt x="5646" y="4777"/>
                </a:cubicBezTo>
                <a:lnTo>
                  <a:pt x="7352" y="3552"/>
                </a:lnTo>
                <a:lnTo>
                  <a:pt x="6902" y="3381"/>
                </a:lnTo>
                <a:cubicBezTo>
                  <a:pt x="6778" y="3335"/>
                  <a:pt x="6700" y="3195"/>
                  <a:pt x="6700" y="3086"/>
                </a:cubicBezTo>
                <a:lnTo>
                  <a:pt x="6747" y="2063"/>
                </a:lnTo>
                <a:lnTo>
                  <a:pt x="6002" y="2342"/>
                </a:lnTo>
                <a:cubicBezTo>
                  <a:pt x="5966" y="2356"/>
                  <a:pt x="5929" y="2363"/>
                  <a:pt x="5892" y="2363"/>
                </a:cubicBezTo>
                <a:cubicBezTo>
                  <a:pt x="5768" y="2363"/>
                  <a:pt x="5647" y="2287"/>
                  <a:pt x="5599" y="2156"/>
                </a:cubicBezTo>
                <a:lnTo>
                  <a:pt x="5490" y="1830"/>
                </a:lnTo>
                <a:lnTo>
                  <a:pt x="4839" y="2730"/>
                </a:lnTo>
                <a:cubicBezTo>
                  <a:pt x="4805" y="2781"/>
                  <a:pt x="4759" y="2803"/>
                  <a:pt x="4715" y="2803"/>
                </a:cubicBezTo>
                <a:cubicBezTo>
                  <a:pt x="4637" y="2803"/>
                  <a:pt x="4566" y="2735"/>
                  <a:pt x="4575" y="2637"/>
                </a:cubicBezTo>
                <a:lnTo>
                  <a:pt x="4715" y="822"/>
                </a:lnTo>
                <a:lnTo>
                  <a:pt x="4715" y="822"/>
                </a:lnTo>
                <a:lnTo>
                  <a:pt x="4250" y="993"/>
                </a:lnTo>
                <a:cubicBezTo>
                  <a:pt x="4212" y="1009"/>
                  <a:pt x="4174" y="1017"/>
                  <a:pt x="4136" y="1017"/>
                </a:cubicBezTo>
                <a:cubicBezTo>
                  <a:pt x="4033" y="1017"/>
                  <a:pt x="3934" y="959"/>
                  <a:pt x="3877" y="869"/>
                </a:cubicBezTo>
                <a:lnTo>
                  <a:pt x="3288" y="0"/>
                </a:lnTo>
                <a:close/>
              </a:path>
            </a:pathLst>
          </a:custGeom>
          <a:solidFill>
            <a:srgbClr val="CBE7EA">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Retângulo 53">
            <a:extLst>
              <a:ext uri="{FF2B5EF4-FFF2-40B4-BE49-F238E27FC236}">
                <a16:creationId xmlns:a16="http://schemas.microsoft.com/office/drawing/2014/main" id="{BF4B1B3E-FE4E-4477-882B-81545BFBA637}"/>
              </a:ext>
            </a:extLst>
          </p:cNvPr>
          <p:cNvSpPr/>
          <p:nvPr/>
        </p:nvSpPr>
        <p:spPr>
          <a:xfrm>
            <a:off x="3101461" y="133023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5" name="Retângulo 54">
            <a:extLst>
              <a:ext uri="{FF2B5EF4-FFF2-40B4-BE49-F238E27FC236}">
                <a16:creationId xmlns:a16="http://schemas.microsoft.com/office/drawing/2014/main" id="{2D42267B-CEA7-4706-9E37-C916AC759C5F}"/>
              </a:ext>
            </a:extLst>
          </p:cNvPr>
          <p:cNvSpPr/>
          <p:nvPr/>
        </p:nvSpPr>
        <p:spPr>
          <a:xfrm>
            <a:off x="224725" y="239453"/>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6" name="Retângulo 55">
            <a:extLst>
              <a:ext uri="{FF2B5EF4-FFF2-40B4-BE49-F238E27FC236}">
                <a16:creationId xmlns:a16="http://schemas.microsoft.com/office/drawing/2014/main" id="{A316F5E0-7161-4A20-A0B1-20A6A3F99E87}"/>
              </a:ext>
            </a:extLst>
          </p:cNvPr>
          <p:cNvSpPr/>
          <p:nvPr/>
        </p:nvSpPr>
        <p:spPr>
          <a:xfrm>
            <a:off x="6684760" y="143636"/>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Retângulo 56">
            <a:extLst>
              <a:ext uri="{FF2B5EF4-FFF2-40B4-BE49-F238E27FC236}">
                <a16:creationId xmlns:a16="http://schemas.microsoft.com/office/drawing/2014/main" id="{46BC5D5C-EB4E-4232-AFF4-17E0FE0DD447}"/>
              </a:ext>
            </a:extLst>
          </p:cNvPr>
          <p:cNvSpPr/>
          <p:nvPr/>
        </p:nvSpPr>
        <p:spPr>
          <a:xfrm>
            <a:off x="2385394" y="3699691"/>
            <a:ext cx="941393" cy="668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9" name="CaixaDeTexto 58">
            <a:extLst>
              <a:ext uri="{FF2B5EF4-FFF2-40B4-BE49-F238E27FC236}">
                <a16:creationId xmlns:a16="http://schemas.microsoft.com/office/drawing/2014/main" id="{2E339D6D-9DA3-40A5-ACA5-2AF566E5C912}"/>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6</a:t>
            </a:r>
          </a:p>
        </p:txBody>
      </p:sp>
      <mc:AlternateContent xmlns:mc="http://schemas.openxmlformats.org/markup-compatibility/2006" xmlns:pslz="http://schemas.microsoft.com/office/powerpoint/2016/slidezoom">
        <mc:Choice Requires="pslz">
          <p:graphicFrame>
            <p:nvGraphicFramePr>
              <p:cNvPr id="3" name="Pré-visualização de Diapositivo 2">
                <a:extLst>
                  <a:ext uri="{FF2B5EF4-FFF2-40B4-BE49-F238E27FC236}">
                    <a16:creationId xmlns:a16="http://schemas.microsoft.com/office/drawing/2014/main" id="{E26BA085-5AB0-4155-BEFF-5FBABC41EDD4}"/>
                  </a:ext>
                </a:extLst>
              </p:cNvPr>
              <p:cNvGraphicFramePr>
                <a:graphicFrameLocks noChangeAspect="1"/>
              </p:cNvGraphicFramePr>
              <p:nvPr/>
            </p:nvGraphicFramePr>
            <p:xfrm>
              <a:off x="424155" y="3199013"/>
              <a:ext cx="81975" cy="46111"/>
            </p:xfrm>
            <a:graphic>
              <a:graphicData uri="http://schemas.microsoft.com/office/powerpoint/2016/slidezoom">
                <pslz:sldZm>
                  <pslz:sldZmObj sldId="281" cId="0">
                    <pslz:zmPr id="{82F69F64-B878-4084-88D6-8FEEAB1CDD95}" returnToParent="0" transitionDur="1000">
                      <p166:blipFill xmlns:p166="http://schemas.microsoft.com/office/powerpoint/2016/6/main">
                        <a:blip r:embed="rId3"/>
                        <a:stretch>
                          <a:fillRect/>
                        </a:stretch>
                      </p166:blipFill>
                      <p166:spPr xmlns:p166="http://schemas.microsoft.com/office/powerpoint/2016/6/main">
                        <a:xfrm>
                          <a:off x="0" y="0"/>
                          <a:ext cx="81975" cy="46111"/>
                        </a:xfrm>
                        <a:prstGeom prst="rect">
                          <a:avLst/>
                        </a:prstGeom>
                      </p166:spPr>
                    </pslz:zmPr>
                  </pslz:sldZmObj>
                </pslz:sldZm>
              </a:graphicData>
            </a:graphic>
          </p:graphicFrame>
        </mc:Choice>
        <mc:Fallback xmlns="">
          <p:pic>
            <p:nvPicPr>
              <p:cNvPr id="3" name="Pré-visualização de Diapositivo 2">
                <a:hlinkClick r:id="rId4" action="ppaction://hlinksldjump"/>
                <a:extLst>
                  <a:ext uri="{FF2B5EF4-FFF2-40B4-BE49-F238E27FC236}">
                    <a16:creationId xmlns:a16="http://schemas.microsoft.com/office/drawing/2014/main" id="{E26BA085-5AB0-4155-BEFF-5FBABC41EDD4}"/>
                  </a:ext>
                </a:extLst>
              </p:cNvPr>
              <p:cNvPicPr>
                <a:picLocks noGrp="1" noRot="1" noChangeAspect="1" noMove="1" noResize="1" noEditPoints="1" noAdjustHandles="1" noChangeArrowheads="1" noChangeShapeType="1"/>
              </p:cNvPicPr>
              <p:nvPr/>
            </p:nvPicPr>
            <p:blipFill>
              <a:blip r:embed="rId5"/>
              <a:stretch>
                <a:fillRect/>
              </a:stretch>
            </p:blipFill>
            <p:spPr>
              <a:xfrm>
                <a:off x="424155" y="3199013"/>
                <a:ext cx="81975" cy="46111"/>
              </a:xfrm>
              <a:prstGeom prst="rect">
                <a:avLst/>
              </a:prstGeom>
            </p:spPr>
          </p:pic>
        </mc:Fallback>
      </mc:AlternateContent>
    </p:spTree>
    <p:extLst>
      <p:ext uri="{BB962C8B-B14F-4D97-AF65-F5344CB8AC3E}">
        <p14:creationId xmlns:p14="http://schemas.microsoft.com/office/powerpoint/2010/main" val="244930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4" name="Retângulo 63">
            <a:extLst>
              <a:ext uri="{FF2B5EF4-FFF2-40B4-BE49-F238E27FC236}">
                <a16:creationId xmlns:a16="http://schemas.microsoft.com/office/drawing/2014/main" id="{BFB75845-F758-454F-8114-F096307DBEA2}"/>
              </a:ext>
            </a:extLst>
          </p:cNvPr>
          <p:cNvSpPr/>
          <p:nvPr/>
        </p:nvSpPr>
        <p:spPr>
          <a:xfrm>
            <a:off x="522863" y="3290172"/>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3" name="Retângulo 62">
            <a:extLst>
              <a:ext uri="{FF2B5EF4-FFF2-40B4-BE49-F238E27FC236}">
                <a16:creationId xmlns:a16="http://schemas.microsoft.com/office/drawing/2014/main" id="{E675CB9D-07A9-4748-A1D6-842A316277E7}"/>
              </a:ext>
            </a:extLst>
          </p:cNvPr>
          <p:cNvSpPr/>
          <p:nvPr/>
        </p:nvSpPr>
        <p:spPr>
          <a:xfrm>
            <a:off x="6450441" y="4323719"/>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2" name="Retângulo 61">
            <a:extLst>
              <a:ext uri="{FF2B5EF4-FFF2-40B4-BE49-F238E27FC236}">
                <a16:creationId xmlns:a16="http://schemas.microsoft.com/office/drawing/2014/main" id="{09D464D4-C005-4D1E-9C88-CE987D1F7BEB}"/>
              </a:ext>
            </a:extLst>
          </p:cNvPr>
          <p:cNvSpPr/>
          <p:nvPr/>
        </p:nvSpPr>
        <p:spPr>
          <a:xfrm>
            <a:off x="2122202" y="4096038"/>
            <a:ext cx="590114" cy="6185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85" name="Google Shape;985;p5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Arquitetura do Sistema</a:t>
            </a:r>
            <a:endParaRPr dirty="0">
              <a:solidFill>
                <a:srgbClr val="000000"/>
              </a:solidFill>
            </a:endParaRPr>
          </a:p>
        </p:txBody>
      </p:sp>
      <p:sp>
        <p:nvSpPr>
          <p:cNvPr id="994" name="Google Shape;994;p58"/>
          <p:cNvSpPr txBox="1">
            <a:spLocks noGrp="1"/>
          </p:cNvSpPr>
          <p:nvPr>
            <p:ph type="title" idx="4294967295"/>
          </p:nvPr>
        </p:nvSpPr>
        <p:spPr>
          <a:xfrm>
            <a:off x="0" y="2792413"/>
            <a:ext cx="881063" cy="3159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01</a:t>
            </a:r>
            <a:endParaRPr sz="1800">
              <a:solidFill>
                <a:srgbClr val="FFFFFF"/>
              </a:solidFill>
            </a:endParaRPr>
          </a:p>
        </p:txBody>
      </p:sp>
      <p:sp>
        <p:nvSpPr>
          <p:cNvPr id="996" name="Google Shape;996;p58"/>
          <p:cNvSpPr txBox="1">
            <a:spLocks noGrp="1"/>
          </p:cNvSpPr>
          <p:nvPr>
            <p:ph type="title" idx="4294967295"/>
          </p:nvPr>
        </p:nvSpPr>
        <p:spPr>
          <a:xfrm>
            <a:off x="0" y="2792413"/>
            <a:ext cx="882650" cy="3159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02</a:t>
            </a:r>
            <a:endParaRPr sz="1800">
              <a:solidFill>
                <a:srgbClr val="FFFFFF"/>
              </a:solidFill>
            </a:endParaRPr>
          </a:p>
        </p:txBody>
      </p:sp>
      <p:sp>
        <p:nvSpPr>
          <p:cNvPr id="998" name="Google Shape;998;p58"/>
          <p:cNvSpPr txBox="1">
            <a:spLocks noGrp="1"/>
          </p:cNvSpPr>
          <p:nvPr>
            <p:ph type="title" idx="4294967295"/>
          </p:nvPr>
        </p:nvSpPr>
        <p:spPr>
          <a:xfrm>
            <a:off x="8261350" y="2792413"/>
            <a:ext cx="882650" cy="3159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03</a:t>
            </a:r>
            <a:endParaRPr sz="1800">
              <a:solidFill>
                <a:srgbClr val="FFFFFF"/>
              </a:solidFill>
            </a:endParaRPr>
          </a:p>
        </p:txBody>
      </p:sp>
      <p:grpSp>
        <p:nvGrpSpPr>
          <p:cNvPr id="2" name="Agrupar 1">
            <a:extLst>
              <a:ext uri="{FF2B5EF4-FFF2-40B4-BE49-F238E27FC236}">
                <a16:creationId xmlns:a16="http://schemas.microsoft.com/office/drawing/2014/main" id="{A586C17A-8403-484A-A434-27439FE51566}"/>
              </a:ext>
            </a:extLst>
          </p:cNvPr>
          <p:cNvGrpSpPr/>
          <p:nvPr/>
        </p:nvGrpSpPr>
        <p:grpSpPr>
          <a:xfrm>
            <a:off x="123924" y="910300"/>
            <a:ext cx="9216653" cy="3872226"/>
            <a:chOff x="-617968" y="1201719"/>
            <a:chExt cx="13834396" cy="5383354"/>
          </a:xfrm>
        </p:grpSpPr>
        <p:sp>
          <p:nvSpPr>
            <p:cNvPr id="20" name="Subtítulo 2">
              <a:extLst>
                <a:ext uri="{FF2B5EF4-FFF2-40B4-BE49-F238E27FC236}">
                  <a16:creationId xmlns:a16="http://schemas.microsoft.com/office/drawing/2014/main" id="{DCAC6A9A-1F9B-4E77-901F-2BE6F25C33CE}"/>
                </a:ext>
              </a:extLst>
            </p:cNvPr>
            <p:cNvSpPr txBox="1">
              <a:spLocks/>
            </p:cNvSpPr>
            <p:nvPr/>
          </p:nvSpPr>
          <p:spPr>
            <a:xfrm>
              <a:off x="-194724" y="6030290"/>
              <a:ext cx="2404203" cy="339918"/>
            </a:xfrm>
            <a:prstGeom prst="rect">
              <a:avLst/>
            </a:prstGeom>
          </p:spPr>
          <p:txBody>
            <a:bodyPr>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dirty="0"/>
                <a:t>HUAWEI WATCH GT 2 Pro-05D</a:t>
              </a:r>
            </a:p>
          </p:txBody>
        </p:sp>
        <p:pic>
          <p:nvPicPr>
            <p:cNvPr id="21" name="Picture 2" descr="Huawei Watch GT 2 Pro Sport Edition - 100 modos de desporto">
              <a:extLst>
                <a:ext uri="{FF2B5EF4-FFF2-40B4-BE49-F238E27FC236}">
                  <a16:creationId xmlns:a16="http://schemas.microsoft.com/office/drawing/2014/main" id="{E791EB06-BB2D-463D-AD35-9ED01F9B2D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500" b="98125" l="10000" r="90625">
                          <a14:foregroundMark x1="45625" y1="6250" x2="45625" y2="6250"/>
                          <a14:foregroundMark x1="10125" y1="48250" x2="10125" y2="48250"/>
                          <a14:foregroundMark x1="42250" y1="82000" x2="42250" y2="82000"/>
                          <a14:foregroundMark x1="62125" y1="91125" x2="62125" y2="91125"/>
                          <a14:foregroundMark x1="62125" y1="91125" x2="62125" y2="91125"/>
                          <a14:foregroundMark x1="60875" y1="89500" x2="60875" y2="89500"/>
                          <a14:foregroundMark x1="76000" y1="28750" x2="76000" y2="28750"/>
                          <a14:foregroundMark x1="38500" y1="7125" x2="38500" y2="7125"/>
                          <a14:foregroundMark x1="35000" y1="83375" x2="35000" y2="83375"/>
                          <a14:foregroundMark x1="44500" y1="4500" x2="44500" y2="4500"/>
                          <a14:foregroundMark x1="39375" y1="88500" x2="39375" y2="88500"/>
                          <a14:foregroundMark x1="41000" y1="86500" x2="41000" y2="86500"/>
                          <a14:foregroundMark x1="30625" y1="85000" x2="30625" y2="85000"/>
                          <a14:foregroundMark x1="40000" y1="93625" x2="40000" y2="93625"/>
                          <a14:foregroundMark x1="51250" y1="91125" x2="51250" y2="91125"/>
                          <a14:foregroundMark x1="83000" y1="63500" x2="83000" y2="63500"/>
                          <a14:foregroundMark x1="76750" y1="40750" x2="76750" y2="40750"/>
                          <a14:foregroundMark x1="80125" y1="31375" x2="80125" y2="31375"/>
                          <a14:foregroundMark x1="67125" y1="30750" x2="67125" y2="30750"/>
                          <a14:foregroundMark x1="73375" y1="30125" x2="73375" y2="30125"/>
                          <a14:foregroundMark x1="76750" y1="20250" x2="76750" y2="20250"/>
                          <a14:foregroundMark x1="58125" y1="6500" x2="58125" y2="6500"/>
                          <a14:foregroundMark x1="43125" y1="94125" x2="43125" y2="94125"/>
                          <a14:foregroundMark x1="66000" y1="98125" x2="66000" y2="98125"/>
                          <a14:foregroundMark x1="38000" y1="44000" x2="38000" y2="44000"/>
                          <a14:foregroundMark x1="42375" y1="44500" x2="42375" y2="44500"/>
                          <a14:foregroundMark x1="42375" y1="43875" x2="42375" y2="43875"/>
                          <a14:foregroundMark x1="90625" y1="49250" x2="90625" y2="49250"/>
                        </a14:backgroundRemoval>
                      </a14:imgEffect>
                    </a14:imgLayer>
                  </a14:imgProps>
                </a:ext>
                <a:ext uri="{28A0092B-C50C-407E-A947-70E740481C1C}">
                  <a14:useLocalDpi xmlns:a14="http://schemas.microsoft.com/office/drawing/2010/main" val="0"/>
                </a:ext>
              </a:extLst>
            </a:blip>
            <a:srcRect/>
            <a:stretch>
              <a:fillRect/>
            </a:stretch>
          </p:blipFill>
          <p:spPr bwMode="auto">
            <a:xfrm>
              <a:off x="32850" y="5000803"/>
              <a:ext cx="1029488" cy="10294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4" descr="Site Google Fit será desativado, usuários terão que utilizar o app">
              <a:extLst>
                <a:ext uri="{FF2B5EF4-FFF2-40B4-BE49-F238E27FC236}">
                  <a16:creationId xmlns:a16="http://schemas.microsoft.com/office/drawing/2014/main" id="{577431AE-1042-4791-A31D-4D5EA1039A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38" t="22605" r="18419" b="22302"/>
            <a:stretch/>
          </p:blipFill>
          <p:spPr bwMode="auto">
            <a:xfrm>
              <a:off x="1933088" y="1391428"/>
              <a:ext cx="1243228" cy="944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6" descr="Overview | Adafruit IO | Adafruit Learning System">
              <a:extLst>
                <a:ext uri="{FF2B5EF4-FFF2-40B4-BE49-F238E27FC236}">
                  <a16:creationId xmlns:a16="http://schemas.microsoft.com/office/drawing/2014/main" id="{F4FB7D24-5E71-40C3-9AC4-0CCEC2AF39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6318" y="1409502"/>
              <a:ext cx="1275296" cy="9564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10" descr="Automate stock management via Google Sheets - Lengow">
              <a:extLst>
                <a:ext uri="{FF2B5EF4-FFF2-40B4-BE49-F238E27FC236}">
                  <a16:creationId xmlns:a16="http://schemas.microsoft.com/office/drawing/2014/main" id="{88A028CE-39AD-4B42-9E57-293DCB7CC7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327" t="8745" r="17414" b="10211"/>
            <a:stretch/>
          </p:blipFill>
          <p:spPr bwMode="auto">
            <a:xfrm>
              <a:off x="7258462" y="1411383"/>
              <a:ext cx="1645366" cy="935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12" descr="Introducing Free Version of Google Data Studio - Isaac Abramowitz">
              <a:extLst>
                <a:ext uri="{FF2B5EF4-FFF2-40B4-BE49-F238E27FC236}">
                  <a16:creationId xmlns:a16="http://schemas.microsoft.com/office/drawing/2014/main" id="{6688A5EA-3BB3-47A2-83E9-FE0F0D769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0745" y="1440648"/>
              <a:ext cx="1982122" cy="762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Imagem 25">
              <a:extLst>
                <a:ext uri="{FF2B5EF4-FFF2-40B4-BE49-F238E27FC236}">
                  <a16:creationId xmlns:a16="http://schemas.microsoft.com/office/drawing/2014/main" id="{80B9D47F-AC87-4390-A5F1-6B8FB4FB6CC6}"/>
                </a:ext>
              </a:extLst>
            </p:cNvPr>
            <p:cNvPicPr>
              <a:picLocks noChangeAspect="1"/>
            </p:cNvPicPr>
            <p:nvPr/>
          </p:nvPicPr>
          <p:blipFill>
            <a:blip r:embed="rId9"/>
            <a:stretch>
              <a:fillRect/>
            </a:stretch>
          </p:blipFill>
          <p:spPr>
            <a:xfrm>
              <a:off x="6874784" y="3650834"/>
              <a:ext cx="2054622" cy="1990260"/>
            </a:xfrm>
            <a:prstGeom prst="rect">
              <a:avLst/>
            </a:prstGeom>
            <a:ln>
              <a:noFill/>
            </a:ln>
            <a:effectLst>
              <a:outerShdw blurRad="292100" dist="139700" dir="2700000" algn="tl" rotWithShape="0">
                <a:srgbClr val="333333">
                  <a:alpha val="65000"/>
                </a:srgbClr>
              </a:outerShdw>
            </a:effectLst>
          </p:spPr>
        </p:pic>
        <p:pic>
          <p:nvPicPr>
            <p:cNvPr id="27" name="Imagem 26">
              <a:extLst>
                <a:ext uri="{FF2B5EF4-FFF2-40B4-BE49-F238E27FC236}">
                  <a16:creationId xmlns:a16="http://schemas.microsoft.com/office/drawing/2014/main" id="{60C604FF-3F1F-4424-A171-8C49799277FD}"/>
                </a:ext>
              </a:extLst>
            </p:cNvPr>
            <p:cNvPicPr>
              <a:picLocks noChangeAspect="1"/>
            </p:cNvPicPr>
            <p:nvPr/>
          </p:nvPicPr>
          <p:blipFill>
            <a:blip r:embed="rId10"/>
            <a:stretch>
              <a:fillRect/>
            </a:stretch>
          </p:blipFill>
          <p:spPr>
            <a:xfrm>
              <a:off x="4261219" y="3670075"/>
              <a:ext cx="1962746" cy="2317401"/>
            </a:xfrm>
            <a:prstGeom prst="rect">
              <a:avLst/>
            </a:prstGeom>
            <a:ln>
              <a:noFill/>
            </a:ln>
            <a:effectLst>
              <a:outerShdw blurRad="292100" dist="139700" dir="2700000" algn="tl" rotWithShape="0">
                <a:srgbClr val="333333">
                  <a:alpha val="65000"/>
                </a:srgbClr>
              </a:outerShdw>
            </a:effectLst>
          </p:spPr>
        </p:pic>
        <p:pic>
          <p:nvPicPr>
            <p:cNvPr id="28" name="Imagem 27">
              <a:extLst>
                <a:ext uri="{FF2B5EF4-FFF2-40B4-BE49-F238E27FC236}">
                  <a16:creationId xmlns:a16="http://schemas.microsoft.com/office/drawing/2014/main" id="{7F732612-4E02-41B9-9B15-54B677991BF2}"/>
                </a:ext>
              </a:extLst>
            </p:cNvPr>
            <p:cNvPicPr>
              <a:picLocks noChangeAspect="1"/>
            </p:cNvPicPr>
            <p:nvPr/>
          </p:nvPicPr>
          <p:blipFill>
            <a:blip r:embed="rId11"/>
            <a:stretch>
              <a:fillRect/>
            </a:stretch>
          </p:blipFill>
          <p:spPr>
            <a:xfrm>
              <a:off x="1594326" y="3677652"/>
              <a:ext cx="2295889" cy="1936625"/>
            </a:xfrm>
            <a:prstGeom prst="rect">
              <a:avLst/>
            </a:prstGeom>
            <a:ln>
              <a:noFill/>
            </a:ln>
            <a:effectLst>
              <a:outerShdw blurRad="292100" dist="139700" dir="2700000" algn="tl" rotWithShape="0">
                <a:srgbClr val="333333">
                  <a:alpha val="65000"/>
                </a:srgbClr>
              </a:outerShdw>
            </a:effectLst>
          </p:spPr>
        </p:pic>
        <p:sp>
          <p:nvSpPr>
            <p:cNvPr id="29" name="Seta: Para Baixo 28">
              <a:extLst>
                <a:ext uri="{FF2B5EF4-FFF2-40B4-BE49-F238E27FC236}">
                  <a16:creationId xmlns:a16="http://schemas.microsoft.com/office/drawing/2014/main" id="{B3219073-581B-414F-A91B-F641C19D66EE}"/>
                </a:ext>
              </a:extLst>
            </p:cNvPr>
            <p:cNvSpPr/>
            <p:nvPr/>
          </p:nvSpPr>
          <p:spPr>
            <a:xfrm>
              <a:off x="2490798" y="2494418"/>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Seta: Para a Direita 29">
              <a:extLst>
                <a:ext uri="{FF2B5EF4-FFF2-40B4-BE49-F238E27FC236}">
                  <a16:creationId xmlns:a16="http://schemas.microsoft.com/office/drawing/2014/main" id="{436A9D42-5B5C-48CB-9451-807FCE3066F4}"/>
                </a:ext>
              </a:extLst>
            </p:cNvPr>
            <p:cNvSpPr/>
            <p:nvPr/>
          </p:nvSpPr>
          <p:spPr>
            <a:xfrm>
              <a:off x="3282253" y="1803315"/>
              <a:ext cx="1128691" cy="151801"/>
            </a:xfrm>
            <a:prstGeom prst="right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1" name="Picture 14" descr="Understanding Google Data Studio 360 Simplified">
              <a:extLst>
                <a:ext uri="{FF2B5EF4-FFF2-40B4-BE49-F238E27FC236}">
                  <a16:creationId xmlns:a16="http://schemas.microsoft.com/office/drawing/2014/main" id="{733D017C-962D-478D-BDAE-B61D894D16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88228" y="3625685"/>
              <a:ext cx="2901283" cy="2361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2" name="Subtítulo 2">
              <a:extLst>
                <a:ext uri="{FF2B5EF4-FFF2-40B4-BE49-F238E27FC236}">
                  <a16:creationId xmlns:a16="http://schemas.microsoft.com/office/drawing/2014/main" id="{65A70AE0-7B8B-4970-87CC-34B15F8B7760}"/>
                </a:ext>
              </a:extLst>
            </p:cNvPr>
            <p:cNvSpPr txBox="1">
              <a:spLocks/>
            </p:cNvSpPr>
            <p:nvPr/>
          </p:nvSpPr>
          <p:spPr>
            <a:xfrm>
              <a:off x="3065457" y="1526086"/>
              <a:ext cx="1645366" cy="2743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Armazenamento</a:t>
              </a:r>
            </a:p>
          </p:txBody>
        </p:sp>
        <p:sp>
          <p:nvSpPr>
            <p:cNvPr id="33" name="Subtítulo 2">
              <a:extLst>
                <a:ext uri="{FF2B5EF4-FFF2-40B4-BE49-F238E27FC236}">
                  <a16:creationId xmlns:a16="http://schemas.microsoft.com/office/drawing/2014/main" id="{92E0264C-D13E-45A8-A004-34E2CCB8A757}"/>
                </a:ext>
              </a:extLst>
            </p:cNvPr>
            <p:cNvSpPr txBox="1">
              <a:spLocks/>
            </p:cNvSpPr>
            <p:nvPr/>
          </p:nvSpPr>
          <p:spPr>
            <a:xfrm>
              <a:off x="5770294" y="1242103"/>
              <a:ext cx="1593346" cy="477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Reenvio para plataforma Google</a:t>
              </a:r>
            </a:p>
          </p:txBody>
        </p:sp>
        <p:sp>
          <p:nvSpPr>
            <p:cNvPr id="34" name="Subtítulo 2">
              <a:extLst>
                <a:ext uri="{FF2B5EF4-FFF2-40B4-BE49-F238E27FC236}">
                  <a16:creationId xmlns:a16="http://schemas.microsoft.com/office/drawing/2014/main" id="{40D646EF-DDE2-4152-BAA4-0CB8B97E606D}"/>
                </a:ext>
              </a:extLst>
            </p:cNvPr>
            <p:cNvSpPr txBox="1">
              <a:spLocks/>
            </p:cNvSpPr>
            <p:nvPr/>
          </p:nvSpPr>
          <p:spPr>
            <a:xfrm>
              <a:off x="8971129" y="1201719"/>
              <a:ext cx="1339190" cy="477182"/>
            </a:xfrm>
            <a:prstGeom prst="rect">
              <a:avLst/>
            </a:prstGeom>
            <a:ln w="19050">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800" b="1" dirty="0">
                  <a:latin typeface="Work Sans" pitchFamily="2" charset="0"/>
                </a:rPr>
                <a:t>Visualização dos resultados</a:t>
              </a:r>
            </a:p>
          </p:txBody>
        </p:sp>
        <p:pic>
          <p:nvPicPr>
            <p:cNvPr id="35" name="Picture 16" descr="Xiaomi Amazfit GTR - GPS - Musica">
              <a:extLst>
                <a:ext uri="{FF2B5EF4-FFF2-40B4-BE49-F238E27FC236}">
                  <a16:creationId xmlns:a16="http://schemas.microsoft.com/office/drawing/2014/main" id="{770AEAE4-E264-456F-A778-4F01CECCF86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125" b="94625" l="10000" r="92500">
                          <a14:foregroundMark x1="46875" y1="39125" x2="46875" y2="39125"/>
                          <a14:foregroundMark x1="53875" y1="46125" x2="53875" y2="46125"/>
                          <a14:foregroundMark x1="45000" y1="70875" x2="45000" y2="70875"/>
                          <a14:foregroundMark x1="45000" y1="70875" x2="45000" y2="70875"/>
                          <a14:foregroundMark x1="36000" y1="66500" x2="36000" y2="66500"/>
                          <a14:foregroundMark x1="31625" y1="70875" x2="31625" y2="70875"/>
                          <a14:foregroundMark x1="32750" y1="49000" x2="32750" y2="49000"/>
                          <a14:foregroundMark x1="36625" y1="48500" x2="36625" y2="48500"/>
                          <a14:foregroundMark x1="33500" y1="40625" x2="33500" y2="40625"/>
                          <a14:foregroundMark x1="37875" y1="42625" x2="37875" y2="42625"/>
                          <a14:foregroundMark x1="57750" y1="42000" x2="57750" y2="42000"/>
                          <a14:foregroundMark x1="57750" y1="94625" x2="57750" y2="94625"/>
                          <a14:foregroundMark x1="52000" y1="6625" x2="52000" y2="6625"/>
                          <a14:foregroundMark x1="60125" y1="22000" x2="60125" y2="22000"/>
                          <a14:foregroundMark x1="56375" y1="12000" x2="56375" y2="12000"/>
                          <a14:foregroundMark x1="64750" y1="2125" x2="64750" y2="2125"/>
                          <a14:foregroundMark x1="54000" y1="24625" x2="54000" y2="24625"/>
                          <a14:foregroundMark x1="61750" y1="34125" x2="61750" y2="34125"/>
                          <a14:foregroundMark x1="48250" y1="14500" x2="48250" y2="14500"/>
                          <a14:foregroundMark x1="82000" y1="71250" x2="82000" y2="71250"/>
                          <a14:foregroundMark x1="83000" y1="71500" x2="83000" y2="71500"/>
                          <a14:foregroundMark x1="68000" y1="72500" x2="68000" y2="72500"/>
                          <a14:foregroundMark x1="55500" y1="72000" x2="55500" y2="72000"/>
                          <a14:foregroundMark x1="92500" y1="34375" x2="92500" y2="34375"/>
                          <a14:foregroundMark x1="45125" y1="68500" x2="45125" y2="68500"/>
                          <a14:foregroundMark x1="46750" y1="62000" x2="46750" y2="62000"/>
                          <a14:foregroundMark x1="58750" y1="47000" x2="58750" y2="47000"/>
                          <a14:foregroundMark x1="61000" y1="35375" x2="61000" y2="35375"/>
                          <a14:foregroundMark x1="62500" y1="24875" x2="62500" y2="24875"/>
                          <a14:foregroundMark x1="64125" y1="25250" x2="64125" y2="25250"/>
                          <a14:foregroundMark x1="14875" y1="68250" x2="14875" y2="68250"/>
                          <a14:foregroundMark x1="28625" y1="68500" x2="28625" y2="68500"/>
                          <a14:foregroundMark x1="15500" y1="66625" x2="15500" y2="66625"/>
                          <a14:foregroundMark x1="14375" y1="65000" x2="14375" y2="65000"/>
                          <a14:foregroundMark x1="16000" y1="70375" x2="16000" y2="70375"/>
                          <a14:foregroundMark x1="21125" y1="35750" x2="21125" y2="35750"/>
                          <a14:foregroundMark x1="36875" y1="35000" x2="36875" y2="35000"/>
                          <a14:foregroundMark x1="55750" y1="56875" x2="55750" y2="56875"/>
                          <a14:foregroundMark x1="16000" y1="72250" x2="16000" y2="72250"/>
                          <a14:foregroundMark x1="24500" y1="30750" x2="24500" y2="30750"/>
                          <a14:foregroundMark x1="23875" y1="30375" x2="23875" y2="30375"/>
                          <a14:foregroundMark x1="24125" y1="30125" x2="24125" y2="30125"/>
                        </a14:backgroundRemoval>
                      </a14:imgEffect>
                    </a14:imgLayer>
                  </a14:imgProps>
                </a:ext>
                <a:ext uri="{28A0092B-C50C-407E-A947-70E740481C1C}">
                  <a14:useLocalDpi xmlns:a14="http://schemas.microsoft.com/office/drawing/2010/main" val="0"/>
                </a:ext>
              </a:extLst>
            </a:blip>
            <a:srcRect/>
            <a:stretch>
              <a:fillRect/>
            </a:stretch>
          </p:blipFill>
          <p:spPr bwMode="auto">
            <a:xfrm>
              <a:off x="-63067" y="3425109"/>
              <a:ext cx="1070445" cy="10704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6" name="Subtítulo 2">
              <a:extLst>
                <a:ext uri="{FF2B5EF4-FFF2-40B4-BE49-F238E27FC236}">
                  <a16:creationId xmlns:a16="http://schemas.microsoft.com/office/drawing/2014/main" id="{E945F9E4-4E85-4104-A5A4-E20533365330}"/>
                </a:ext>
              </a:extLst>
            </p:cNvPr>
            <p:cNvSpPr txBox="1">
              <a:spLocks/>
            </p:cNvSpPr>
            <p:nvPr/>
          </p:nvSpPr>
          <p:spPr>
            <a:xfrm>
              <a:off x="36789" y="4578219"/>
              <a:ext cx="1070445" cy="33991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200" dirty="0" err="1"/>
                <a:t>Amazfit</a:t>
              </a:r>
              <a:r>
                <a:rPr lang="pt-PT" sz="1200" dirty="0"/>
                <a:t> </a:t>
              </a:r>
              <a:r>
                <a:rPr lang="pt-PT" sz="1200" dirty="0" err="1"/>
                <a:t>gtr</a:t>
              </a:r>
              <a:endParaRPr lang="pt-PT" sz="1200" dirty="0"/>
            </a:p>
          </p:txBody>
        </p:sp>
        <p:pic>
          <p:nvPicPr>
            <p:cNvPr id="37" name="Picture 18" descr="Xiaomi Mi Band 4 - Melhor preço garantido">
              <a:extLst>
                <a:ext uri="{FF2B5EF4-FFF2-40B4-BE49-F238E27FC236}">
                  <a16:creationId xmlns:a16="http://schemas.microsoft.com/office/drawing/2014/main" id="{78DAEADE-1DBA-4491-B526-39012DD46239}"/>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5000" b="95125" l="10000" r="90000">
                          <a14:foregroundMark x1="41125" y1="9500" x2="41125" y2="9500"/>
                          <a14:foregroundMark x1="38000" y1="5000" x2="38000" y2="5000"/>
                          <a14:foregroundMark x1="57000" y1="95125" x2="57000" y2="95125"/>
                        </a14:backgroundRemoval>
                      </a14:imgEffect>
                    </a14:imgLayer>
                  </a14:imgProps>
                </a:ext>
                <a:ext uri="{28A0092B-C50C-407E-A947-70E740481C1C}">
                  <a14:useLocalDpi xmlns:a14="http://schemas.microsoft.com/office/drawing/2010/main" val="0"/>
                </a:ext>
              </a:extLst>
            </a:blip>
            <a:srcRect/>
            <a:stretch>
              <a:fillRect/>
            </a:stretch>
          </p:blipFill>
          <p:spPr bwMode="auto">
            <a:xfrm>
              <a:off x="-171995" y="1545118"/>
              <a:ext cx="1349852" cy="1335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8" name="Subtítulo 2">
              <a:extLst>
                <a:ext uri="{FF2B5EF4-FFF2-40B4-BE49-F238E27FC236}">
                  <a16:creationId xmlns:a16="http://schemas.microsoft.com/office/drawing/2014/main" id="{A866BAAC-445F-4AD9-A355-397DB5B34634}"/>
                </a:ext>
              </a:extLst>
            </p:cNvPr>
            <p:cNvSpPr txBox="1">
              <a:spLocks/>
            </p:cNvSpPr>
            <p:nvPr/>
          </p:nvSpPr>
          <p:spPr>
            <a:xfrm>
              <a:off x="-170326" y="3002525"/>
              <a:ext cx="1632025" cy="339918"/>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200" dirty="0"/>
                <a:t>Xiaomi Mi </a:t>
              </a:r>
              <a:r>
                <a:rPr lang="pt-PT" sz="1200" dirty="0" err="1"/>
                <a:t>band</a:t>
              </a:r>
              <a:r>
                <a:rPr lang="pt-PT" sz="1200" dirty="0"/>
                <a:t> 4</a:t>
              </a:r>
            </a:p>
          </p:txBody>
        </p:sp>
        <p:cxnSp>
          <p:nvCxnSpPr>
            <p:cNvPr id="39" name="Conexão: Ângulo Reto 38">
              <a:extLst>
                <a:ext uri="{FF2B5EF4-FFF2-40B4-BE49-F238E27FC236}">
                  <a16:creationId xmlns:a16="http://schemas.microsoft.com/office/drawing/2014/main" id="{4B6F67EE-370B-4B56-90AC-F18AE49C8749}"/>
                </a:ext>
              </a:extLst>
            </p:cNvPr>
            <p:cNvCxnSpPr>
              <a:cxnSpLocks/>
              <a:stCxn id="35" idx="3"/>
              <a:endCxn id="22" idx="1"/>
            </p:cNvCxnSpPr>
            <p:nvPr/>
          </p:nvCxnSpPr>
          <p:spPr>
            <a:xfrm flipV="1">
              <a:off x="1007378" y="1863628"/>
              <a:ext cx="925710" cy="2096703"/>
            </a:xfrm>
            <a:prstGeom prst="bentConnector3">
              <a:avLst>
                <a:gd name="adj1" fmla="val 50000"/>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onexão reta 39">
              <a:extLst>
                <a:ext uri="{FF2B5EF4-FFF2-40B4-BE49-F238E27FC236}">
                  <a16:creationId xmlns:a16="http://schemas.microsoft.com/office/drawing/2014/main" id="{28D6D0D6-4E80-47C9-8711-7CC2F0403368}"/>
                </a:ext>
              </a:extLst>
            </p:cNvPr>
            <p:cNvCxnSpPr>
              <a:cxnSpLocks/>
            </p:cNvCxnSpPr>
            <p:nvPr/>
          </p:nvCxnSpPr>
          <p:spPr>
            <a:xfrm>
              <a:off x="1107233" y="1863628"/>
              <a:ext cx="481869" cy="0"/>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Subtítulo 2">
              <a:extLst>
                <a:ext uri="{FF2B5EF4-FFF2-40B4-BE49-F238E27FC236}">
                  <a16:creationId xmlns:a16="http://schemas.microsoft.com/office/drawing/2014/main" id="{B3477D8B-3A79-4EB3-986A-0E5F2B81AEF3}"/>
                </a:ext>
              </a:extLst>
            </p:cNvPr>
            <p:cNvSpPr txBox="1">
              <a:spLocks/>
            </p:cNvSpPr>
            <p:nvPr/>
          </p:nvSpPr>
          <p:spPr>
            <a:xfrm>
              <a:off x="684919" y="1421411"/>
              <a:ext cx="1367078" cy="4188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800" b="1" dirty="0">
                  <a:latin typeface="Work Sans" pitchFamily="2" charset="0"/>
                </a:rPr>
                <a:t>Envio para o sensor virtual</a:t>
              </a:r>
            </a:p>
          </p:txBody>
        </p:sp>
        <p:sp>
          <p:nvSpPr>
            <p:cNvPr id="42" name="Chaveta à esquerda 41">
              <a:extLst>
                <a:ext uri="{FF2B5EF4-FFF2-40B4-BE49-F238E27FC236}">
                  <a16:creationId xmlns:a16="http://schemas.microsoft.com/office/drawing/2014/main" id="{4D1E3CDA-7C8C-4B2F-A947-45E428037088}"/>
                </a:ext>
              </a:extLst>
            </p:cNvPr>
            <p:cNvSpPr/>
            <p:nvPr/>
          </p:nvSpPr>
          <p:spPr>
            <a:xfrm>
              <a:off x="-267568" y="1391428"/>
              <a:ext cx="248119" cy="4955917"/>
            </a:xfrm>
            <a:prstGeom prst="leftBrace">
              <a:avLst/>
            </a:prstGeom>
            <a:noFill/>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3" name="Subtítulo 2">
              <a:extLst>
                <a:ext uri="{FF2B5EF4-FFF2-40B4-BE49-F238E27FC236}">
                  <a16:creationId xmlns:a16="http://schemas.microsoft.com/office/drawing/2014/main" id="{BA3B841D-9F26-42EC-B7AC-8646346F7616}"/>
                </a:ext>
              </a:extLst>
            </p:cNvPr>
            <p:cNvSpPr txBox="1">
              <a:spLocks/>
            </p:cNvSpPr>
            <p:nvPr/>
          </p:nvSpPr>
          <p:spPr>
            <a:xfrm rot="16200000">
              <a:off x="-1545970" y="3751326"/>
              <a:ext cx="2274016" cy="4180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400" b="1" dirty="0">
                  <a:latin typeface="Work Sans" pitchFamily="2" charset="0"/>
                </a:rPr>
                <a:t>Sensores</a:t>
              </a:r>
              <a:r>
                <a:rPr lang="pt-PT" sz="1400" b="1" dirty="0">
                  <a:solidFill>
                    <a:schemeClr val="accent1"/>
                  </a:solidFill>
                  <a:latin typeface="Work Sans" pitchFamily="2" charset="0"/>
                </a:rPr>
                <a:t> </a:t>
              </a:r>
              <a:r>
                <a:rPr lang="pt-PT" sz="1400" b="1" dirty="0">
                  <a:latin typeface="Work Sans" pitchFamily="2" charset="0"/>
                </a:rPr>
                <a:t>físicos</a:t>
              </a:r>
            </a:p>
          </p:txBody>
        </p:sp>
        <p:sp>
          <p:nvSpPr>
            <p:cNvPr id="44" name="Subtítulo 2">
              <a:extLst>
                <a:ext uri="{FF2B5EF4-FFF2-40B4-BE49-F238E27FC236}">
                  <a16:creationId xmlns:a16="http://schemas.microsoft.com/office/drawing/2014/main" id="{885292D4-5F87-436D-8FD2-97B6FFC0882D}"/>
                </a:ext>
              </a:extLst>
            </p:cNvPr>
            <p:cNvSpPr txBox="1">
              <a:spLocks/>
            </p:cNvSpPr>
            <p:nvPr/>
          </p:nvSpPr>
          <p:spPr>
            <a:xfrm>
              <a:off x="2823300" y="2101995"/>
              <a:ext cx="2002457" cy="7315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900" dirty="0">
                  <a:latin typeface="Work Sans" pitchFamily="2" charset="0"/>
                </a:rPr>
                <a:t>OAuth2.0 </a:t>
              </a:r>
              <a:r>
                <a:rPr lang="pt-PT" sz="900" dirty="0" err="1">
                  <a:latin typeface="Work Sans" pitchFamily="2" charset="0"/>
                </a:rPr>
                <a:t>Playground</a:t>
              </a:r>
              <a:r>
                <a:rPr lang="pt-PT" sz="900" dirty="0">
                  <a:latin typeface="Work Sans" pitchFamily="2" charset="0"/>
                </a:rPr>
                <a:t> + </a:t>
              </a:r>
              <a:r>
                <a:rPr lang="pt-PT" sz="900" dirty="0" err="1">
                  <a:latin typeface="Work Sans" pitchFamily="2" charset="0"/>
                </a:rPr>
                <a:t>Python</a:t>
              </a:r>
              <a:endParaRPr lang="pt-PT" sz="900" dirty="0">
                <a:latin typeface="Work Sans" pitchFamily="2" charset="0"/>
              </a:endParaRPr>
            </a:p>
          </p:txBody>
        </p:sp>
        <p:sp>
          <p:nvSpPr>
            <p:cNvPr id="45" name="Subtítulo 2">
              <a:extLst>
                <a:ext uri="{FF2B5EF4-FFF2-40B4-BE49-F238E27FC236}">
                  <a16:creationId xmlns:a16="http://schemas.microsoft.com/office/drawing/2014/main" id="{3D3F29E6-6C97-4A72-B4FE-50D77FAD3663}"/>
                </a:ext>
              </a:extLst>
            </p:cNvPr>
            <p:cNvSpPr txBox="1">
              <a:spLocks/>
            </p:cNvSpPr>
            <p:nvPr/>
          </p:nvSpPr>
          <p:spPr>
            <a:xfrm>
              <a:off x="5618666" y="2092410"/>
              <a:ext cx="2002457" cy="5544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pt-PT" sz="900" dirty="0">
                  <a:latin typeface="Work Sans" pitchFamily="2" charset="0"/>
                </a:rPr>
                <a:t>Google </a:t>
              </a:r>
              <a:r>
                <a:rPr lang="pt-PT" sz="900" dirty="0" err="1">
                  <a:latin typeface="Work Sans" pitchFamily="2" charset="0"/>
                </a:rPr>
                <a:t>Cloud</a:t>
              </a:r>
              <a:r>
                <a:rPr lang="pt-PT" sz="900" dirty="0">
                  <a:latin typeface="Work Sans" pitchFamily="2" charset="0"/>
                </a:rPr>
                <a:t> </a:t>
              </a:r>
              <a:r>
                <a:rPr lang="pt-PT" sz="900" dirty="0" err="1">
                  <a:latin typeface="Work Sans" pitchFamily="2" charset="0"/>
                </a:rPr>
                <a:t>Platform</a:t>
              </a:r>
              <a:r>
                <a:rPr lang="pt-PT" sz="900" dirty="0">
                  <a:latin typeface="Work Sans" pitchFamily="2" charset="0"/>
                </a:rPr>
                <a:t> + </a:t>
              </a:r>
              <a:r>
                <a:rPr lang="pt-PT" sz="900" dirty="0" err="1">
                  <a:latin typeface="Work Sans" pitchFamily="2" charset="0"/>
                </a:rPr>
                <a:t>Python</a:t>
              </a:r>
              <a:endParaRPr lang="pt-PT" sz="900" dirty="0">
                <a:latin typeface="Work Sans" pitchFamily="2" charset="0"/>
              </a:endParaRPr>
            </a:p>
          </p:txBody>
        </p:sp>
        <p:sp>
          <p:nvSpPr>
            <p:cNvPr id="46" name="Seta: Para Baixo 45">
              <a:extLst>
                <a:ext uri="{FF2B5EF4-FFF2-40B4-BE49-F238E27FC236}">
                  <a16:creationId xmlns:a16="http://schemas.microsoft.com/office/drawing/2014/main" id="{8572C50D-6871-4442-B7AC-87015CEBEEDB}"/>
                </a:ext>
              </a:extLst>
            </p:cNvPr>
            <p:cNvSpPr/>
            <p:nvPr/>
          </p:nvSpPr>
          <p:spPr>
            <a:xfrm>
              <a:off x="5112010" y="2458451"/>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Seta: Para a Direita 46">
              <a:extLst>
                <a:ext uri="{FF2B5EF4-FFF2-40B4-BE49-F238E27FC236}">
                  <a16:creationId xmlns:a16="http://schemas.microsoft.com/office/drawing/2014/main" id="{5F62A181-6498-44B9-B93A-2797F362D7A2}"/>
                </a:ext>
              </a:extLst>
            </p:cNvPr>
            <p:cNvSpPr/>
            <p:nvPr/>
          </p:nvSpPr>
          <p:spPr>
            <a:xfrm>
              <a:off x="6002621" y="1830688"/>
              <a:ext cx="1128691" cy="151801"/>
            </a:xfrm>
            <a:prstGeom prst="right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Seta: Para Baixo 47">
              <a:extLst>
                <a:ext uri="{FF2B5EF4-FFF2-40B4-BE49-F238E27FC236}">
                  <a16:creationId xmlns:a16="http://schemas.microsoft.com/office/drawing/2014/main" id="{DE6F05E0-5B35-4399-84D7-CDC7F74EC272}"/>
                </a:ext>
              </a:extLst>
            </p:cNvPr>
            <p:cNvSpPr/>
            <p:nvPr/>
          </p:nvSpPr>
          <p:spPr>
            <a:xfrm>
              <a:off x="7825721" y="2458451"/>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Seta: Para a Direita 48">
              <a:extLst>
                <a:ext uri="{FF2B5EF4-FFF2-40B4-BE49-F238E27FC236}">
                  <a16:creationId xmlns:a16="http://schemas.microsoft.com/office/drawing/2014/main" id="{64342A69-6390-4D7D-8766-D94EC85D2160}"/>
                </a:ext>
              </a:extLst>
            </p:cNvPr>
            <p:cNvSpPr/>
            <p:nvPr/>
          </p:nvSpPr>
          <p:spPr>
            <a:xfrm>
              <a:off x="8927108" y="1819443"/>
              <a:ext cx="1136722" cy="135673"/>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Seta: Para Baixo 49">
              <a:extLst>
                <a:ext uri="{FF2B5EF4-FFF2-40B4-BE49-F238E27FC236}">
                  <a16:creationId xmlns:a16="http://schemas.microsoft.com/office/drawing/2014/main" id="{12D2A42B-425B-443B-9A74-8E7FCE5EF86F}"/>
                </a:ext>
              </a:extLst>
            </p:cNvPr>
            <p:cNvSpPr/>
            <p:nvPr/>
          </p:nvSpPr>
          <p:spPr>
            <a:xfrm>
              <a:off x="10948890" y="2346553"/>
              <a:ext cx="152749" cy="1036354"/>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1" name="Conexão: Ângulo Reto 50">
              <a:extLst>
                <a:ext uri="{FF2B5EF4-FFF2-40B4-BE49-F238E27FC236}">
                  <a16:creationId xmlns:a16="http://schemas.microsoft.com/office/drawing/2014/main" id="{A64950A7-9EC5-4610-BD37-9AC9745D4DDE}"/>
                </a:ext>
              </a:extLst>
            </p:cNvPr>
            <p:cNvCxnSpPr>
              <a:cxnSpLocks/>
              <a:stCxn id="21" idx="3"/>
            </p:cNvCxnSpPr>
            <p:nvPr/>
          </p:nvCxnSpPr>
          <p:spPr>
            <a:xfrm flipV="1">
              <a:off x="1062338" y="3883612"/>
              <a:ext cx="399363" cy="1631934"/>
            </a:xfrm>
            <a:prstGeom prst="bentConnector2">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Retângulo 51">
              <a:extLst>
                <a:ext uri="{FF2B5EF4-FFF2-40B4-BE49-F238E27FC236}">
                  <a16:creationId xmlns:a16="http://schemas.microsoft.com/office/drawing/2014/main" id="{C1454CDD-0159-48D6-A5B6-9680E0033B42}"/>
                </a:ext>
              </a:extLst>
            </p:cNvPr>
            <p:cNvSpPr/>
            <p:nvPr/>
          </p:nvSpPr>
          <p:spPr>
            <a:xfrm>
              <a:off x="-600245" y="1251477"/>
              <a:ext cx="9596801" cy="5333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3" name="Retângulo 52">
              <a:extLst>
                <a:ext uri="{FF2B5EF4-FFF2-40B4-BE49-F238E27FC236}">
                  <a16:creationId xmlns:a16="http://schemas.microsoft.com/office/drawing/2014/main" id="{F2006113-3653-4C31-93B5-14B4CA8DB9E4}"/>
                </a:ext>
              </a:extLst>
            </p:cNvPr>
            <p:cNvSpPr/>
            <p:nvPr/>
          </p:nvSpPr>
          <p:spPr>
            <a:xfrm>
              <a:off x="9056557" y="1251477"/>
              <a:ext cx="3626332" cy="5333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4" name="CaixaDeTexto 53">
              <a:extLst>
                <a:ext uri="{FF2B5EF4-FFF2-40B4-BE49-F238E27FC236}">
                  <a16:creationId xmlns:a16="http://schemas.microsoft.com/office/drawing/2014/main" id="{91B60559-F6B5-44BD-B4B7-6E1BCD6705CF}"/>
                </a:ext>
              </a:extLst>
            </p:cNvPr>
            <p:cNvSpPr txBox="1"/>
            <p:nvPr/>
          </p:nvSpPr>
          <p:spPr>
            <a:xfrm>
              <a:off x="7586102" y="6143504"/>
              <a:ext cx="2054622" cy="427886"/>
            </a:xfrm>
            <a:prstGeom prst="rect">
              <a:avLst/>
            </a:prstGeom>
            <a:noFill/>
          </p:spPr>
          <p:txBody>
            <a:bodyPr wrap="square" rtlCol="0">
              <a:spAutoFit/>
            </a:bodyPr>
            <a:lstStyle/>
            <a:p>
              <a:r>
                <a:rPr lang="pt-PT" sz="1400" dirty="0" err="1">
                  <a:solidFill>
                    <a:srgbClr val="588E9E"/>
                  </a:solidFill>
                  <a:latin typeface="Work Sans" pitchFamily="2" charset="0"/>
                </a:rPr>
                <a:t>Backend</a:t>
              </a:r>
              <a:endParaRPr lang="pt-PT" sz="1400" dirty="0">
                <a:solidFill>
                  <a:srgbClr val="588E9E"/>
                </a:solidFill>
                <a:latin typeface="Work Sans" pitchFamily="2" charset="0"/>
              </a:endParaRPr>
            </a:p>
          </p:txBody>
        </p:sp>
        <p:sp>
          <p:nvSpPr>
            <p:cNvPr id="55" name="CaixaDeTexto 54">
              <a:extLst>
                <a:ext uri="{FF2B5EF4-FFF2-40B4-BE49-F238E27FC236}">
                  <a16:creationId xmlns:a16="http://schemas.microsoft.com/office/drawing/2014/main" id="{ABB10AD0-C6FB-42B5-AA3B-DBB9AB410847}"/>
                </a:ext>
              </a:extLst>
            </p:cNvPr>
            <p:cNvSpPr txBox="1"/>
            <p:nvPr/>
          </p:nvSpPr>
          <p:spPr>
            <a:xfrm>
              <a:off x="11161806" y="6156265"/>
              <a:ext cx="2054622" cy="427886"/>
            </a:xfrm>
            <a:prstGeom prst="rect">
              <a:avLst/>
            </a:prstGeom>
            <a:noFill/>
          </p:spPr>
          <p:txBody>
            <a:bodyPr wrap="square" rtlCol="0">
              <a:spAutoFit/>
            </a:bodyPr>
            <a:lstStyle/>
            <a:p>
              <a:r>
                <a:rPr lang="pt-PT" sz="1400" dirty="0" err="1">
                  <a:solidFill>
                    <a:srgbClr val="588E9E"/>
                  </a:solidFill>
                  <a:latin typeface="Work Sans" pitchFamily="2" charset="0"/>
                </a:rPr>
                <a:t>Frontend</a:t>
              </a:r>
              <a:endParaRPr lang="pt-PT" sz="1400" dirty="0">
                <a:solidFill>
                  <a:srgbClr val="588E9E"/>
                </a:solidFill>
                <a:latin typeface="Work Sans" pitchFamily="2" charset="0"/>
              </a:endParaRPr>
            </a:p>
          </p:txBody>
        </p:sp>
        <p:pic>
          <p:nvPicPr>
            <p:cNvPr id="65" name="Picture 18" descr="Xiaomi Mi Band 4 - Melhor preço garantido">
              <a:extLst>
                <a:ext uri="{FF2B5EF4-FFF2-40B4-BE49-F238E27FC236}">
                  <a16:creationId xmlns:a16="http://schemas.microsoft.com/office/drawing/2014/main" id="{26B11B78-E1FA-4764-A9CC-E9F99DA65DFF}"/>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5000" b="95125" l="10000" r="90000">
                          <a14:foregroundMark x1="41125" y1="9500" x2="41125" y2="9500"/>
                          <a14:foregroundMark x1="38000" y1="5000" x2="38000" y2="5000"/>
                          <a14:foregroundMark x1="57000" y1="95125" x2="57000" y2="95125"/>
                        </a14:backgroundRemoval>
                      </a14:imgEffect>
                    </a14:imgLayer>
                  </a14:imgProps>
                </a:ext>
                <a:ext uri="{28A0092B-C50C-407E-A947-70E740481C1C}">
                  <a14:useLocalDpi xmlns:a14="http://schemas.microsoft.com/office/drawing/2010/main" val="0"/>
                </a:ext>
              </a:extLst>
            </a:blip>
            <a:srcRect/>
            <a:stretch>
              <a:fillRect/>
            </a:stretch>
          </p:blipFill>
          <p:spPr bwMode="auto">
            <a:xfrm>
              <a:off x="-171993" y="1545120"/>
              <a:ext cx="1349852" cy="1335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6" name="Chaveta à esquerda 65">
              <a:extLst>
                <a:ext uri="{FF2B5EF4-FFF2-40B4-BE49-F238E27FC236}">
                  <a16:creationId xmlns:a16="http://schemas.microsoft.com/office/drawing/2014/main" id="{70BD1875-4601-40E3-94AD-B5C2DAE31FF3}"/>
                </a:ext>
              </a:extLst>
            </p:cNvPr>
            <p:cNvSpPr/>
            <p:nvPr/>
          </p:nvSpPr>
          <p:spPr>
            <a:xfrm>
              <a:off x="-267566" y="1391429"/>
              <a:ext cx="248119" cy="4955917"/>
            </a:xfrm>
            <a:prstGeom prst="leftBrace">
              <a:avLst/>
            </a:prstGeom>
            <a:noFill/>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grpSp>
      <mc:AlternateContent xmlns:mc="http://schemas.openxmlformats.org/markup-compatibility/2006">
        <mc:Choice xmlns:pslz="http://schemas.microsoft.com/office/powerpoint/2016/slidezoom" Requires="pslz">
          <p:graphicFrame>
            <p:nvGraphicFramePr>
              <p:cNvPr id="9" name="Pré-visualização de Diapositivo 8">
                <a:extLst>
                  <a:ext uri="{FF2B5EF4-FFF2-40B4-BE49-F238E27FC236}">
                    <a16:creationId xmlns:a16="http://schemas.microsoft.com/office/drawing/2014/main" id="{C0303B8F-F6AC-4B09-B806-EBB973EA72AD}"/>
                  </a:ext>
                </a:extLst>
              </p:cNvPr>
              <p:cNvGraphicFramePr>
                <a:graphicFrameLocks noChangeAspect="1"/>
              </p:cNvGraphicFramePr>
              <p:nvPr>
                <p:extLst>
                  <p:ext uri="{D42A27DB-BD31-4B8C-83A1-F6EECF244321}">
                    <p14:modId xmlns:p14="http://schemas.microsoft.com/office/powerpoint/2010/main" val="2835714193"/>
                  </p:ext>
                </p:extLst>
              </p:nvPr>
            </p:nvGraphicFramePr>
            <p:xfrm>
              <a:off x="1762052" y="2219064"/>
              <a:ext cx="81278" cy="45719"/>
            </p:xfrm>
            <a:graphic>
              <a:graphicData uri="http://schemas.microsoft.com/office/powerpoint/2016/slidezoom">
                <pslz:sldZm>
                  <pslz:sldZmObj sldId="311" cId="793854867">
                    <pslz:zmPr id="{295EE354-382A-4231-B245-4726B45BBDA2}" returnToParent="0" transitionDur="1000">
                      <p166:blipFill xmlns:p166="http://schemas.microsoft.com/office/powerpoint/2016/6/main">
                        <a:blip r:embed="rId17"/>
                        <a:stretch>
                          <a:fillRect/>
                        </a:stretch>
                      </p166:blipFill>
                      <p166:spPr xmlns:p166="http://schemas.microsoft.com/office/powerpoint/2016/6/main">
                        <a:xfrm>
                          <a:off x="0" y="0"/>
                          <a:ext cx="81278" cy="45719"/>
                        </a:xfrm>
                        <a:prstGeom prst="rect">
                          <a:avLst/>
                        </a:prstGeom>
                      </p166:spPr>
                    </pslz:zmPr>
                  </pslz:sldZmObj>
                </pslz:sldZm>
              </a:graphicData>
            </a:graphic>
          </p:graphicFrame>
        </mc:Choice>
        <mc:Fallback>
          <p:pic>
            <p:nvPicPr>
              <p:cNvPr id="9" name="Pré-visualização de Diapositivo 8">
                <a:hlinkClick r:id="rId18" action="ppaction://hlinksldjump"/>
                <a:extLst>
                  <a:ext uri="{FF2B5EF4-FFF2-40B4-BE49-F238E27FC236}">
                    <a16:creationId xmlns:a16="http://schemas.microsoft.com/office/drawing/2014/main" id="{C0303B8F-F6AC-4B09-B806-EBB973EA72AD}"/>
                  </a:ext>
                </a:extLst>
              </p:cNvPr>
              <p:cNvPicPr>
                <a:picLocks noGrp="1" noRot="1" noChangeAspect="1" noMove="1" noResize="1" noEditPoints="1" noAdjustHandles="1" noChangeArrowheads="1" noChangeShapeType="1"/>
              </p:cNvPicPr>
              <p:nvPr/>
            </p:nvPicPr>
            <p:blipFill>
              <a:blip r:embed="rId17"/>
              <a:stretch>
                <a:fillRect/>
              </a:stretch>
            </p:blipFill>
            <p:spPr>
              <a:xfrm>
                <a:off x="1762052" y="2219064"/>
                <a:ext cx="81278" cy="45719"/>
              </a:xfrm>
              <a:prstGeom prst="rect">
                <a:avLst/>
              </a:prstGeom>
            </p:spPr>
          </p:pic>
        </mc:Fallback>
      </mc:AlternateContent>
      <p:sp>
        <p:nvSpPr>
          <p:cNvPr id="78" name="CaixaDeTexto 77">
            <a:extLst>
              <a:ext uri="{FF2B5EF4-FFF2-40B4-BE49-F238E27FC236}">
                <a16:creationId xmlns:a16="http://schemas.microsoft.com/office/drawing/2014/main" id="{0897245F-EDB5-4982-A561-0067AD1C7216}"/>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588E9E"/>
                </a:solidFill>
                <a:latin typeface="Montserrat ExtraBold" panose="00000900000000000000" pitchFamily="2" charset="0"/>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4D5D9237-823C-4440-8143-CC3BABD1837B}"/>
              </a:ext>
            </a:extLst>
          </p:cNvPr>
          <p:cNvGrpSpPr/>
          <p:nvPr/>
        </p:nvGrpSpPr>
        <p:grpSpPr>
          <a:xfrm>
            <a:off x="2792160" y="1018363"/>
            <a:ext cx="3559680" cy="3693700"/>
            <a:chOff x="211933" y="1218195"/>
            <a:chExt cx="2991601" cy="3581218"/>
          </a:xfrm>
        </p:grpSpPr>
        <p:sp>
          <p:nvSpPr>
            <p:cNvPr id="4" name="Subtítulo 2">
              <a:extLst>
                <a:ext uri="{FF2B5EF4-FFF2-40B4-BE49-F238E27FC236}">
                  <a16:creationId xmlns:a16="http://schemas.microsoft.com/office/drawing/2014/main" id="{5B679D97-ED01-4F7E-BA4D-92C2A45CB324}"/>
                </a:ext>
              </a:extLst>
            </p:cNvPr>
            <p:cNvSpPr txBox="1">
              <a:spLocks/>
            </p:cNvSpPr>
            <p:nvPr/>
          </p:nvSpPr>
          <p:spPr>
            <a:xfrm>
              <a:off x="482094" y="4554911"/>
              <a:ext cx="1601711" cy="244502"/>
            </a:xfrm>
            <a:prstGeom prst="rect">
              <a:avLst/>
            </a:prstGeom>
          </p:spPr>
          <p:txBody>
            <a:bodyP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sz="1200" dirty="0"/>
                <a:t>HUAWEI WATCH GT 2 Pro-05D</a:t>
              </a:r>
            </a:p>
          </p:txBody>
        </p:sp>
        <p:pic>
          <p:nvPicPr>
            <p:cNvPr id="5" name="Picture 2" descr="Huawei Watch GT 2 Pro Sport Edition - 100 modos de desporto">
              <a:extLst>
                <a:ext uri="{FF2B5EF4-FFF2-40B4-BE49-F238E27FC236}">
                  <a16:creationId xmlns:a16="http://schemas.microsoft.com/office/drawing/2014/main" id="{96B4B5C9-2780-4E58-977E-5AC8E932AA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500" b="98125" l="10000" r="90625">
                          <a14:foregroundMark x1="45625" y1="6250" x2="45625" y2="6250"/>
                          <a14:foregroundMark x1="10125" y1="48250" x2="10125" y2="48250"/>
                          <a14:foregroundMark x1="42250" y1="82000" x2="42250" y2="82000"/>
                          <a14:foregroundMark x1="62125" y1="91125" x2="62125" y2="91125"/>
                          <a14:foregroundMark x1="62125" y1="91125" x2="62125" y2="91125"/>
                          <a14:foregroundMark x1="60875" y1="89500" x2="60875" y2="89500"/>
                          <a14:foregroundMark x1="76000" y1="28750" x2="76000" y2="28750"/>
                          <a14:foregroundMark x1="38500" y1="7125" x2="38500" y2="7125"/>
                          <a14:foregroundMark x1="35000" y1="83375" x2="35000" y2="83375"/>
                          <a14:foregroundMark x1="44500" y1="4500" x2="44500" y2="4500"/>
                          <a14:foregroundMark x1="39375" y1="88500" x2="39375" y2="88500"/>
                          <a14:foregroundMark x1="41000" y1="86500" x2="41000" y2="86500"/>
                          <a14:foregroundMark x1="30625" y1="85000" x2="30625" y2="85000"/>
                          <a14:foregroundMark x1="40000" y1="93625" x2="40000" y2="93625"/>
                          <a14:foregroundMark x1="51250" y1="91125" x2="51250" y2="91125"/>
                          <a14:foregroundMark x1="83000" y1="63500" x2="83000" y2="63500"/>
                          <a14:foregroundMark x1="76750" y1="40750" x2="76750" y2="40750"/>
                          <a14:foregroundMark x1="80125" y1="31375" x2="80125" y2="31375"/>
                          <a14:foregroundMark x1="67125" y1="30750" x2="67125" y2="30750"/>
                          <a14:foregroundMark x1="73375" y1="30125" x2="73375" y2="30125"/>
                          <a14:foregroundMark x1="76750" y1="20250" x2="76750" y2="20250"/>
                          <a14:foregroundMark x1="58125" y1="6500" x2="58125" y2="6500"/>
                          <a14:foregroundMark x1="43125" y1="94125" x2="43125" y2="94125"/>
                          <a14:foregroundMark x1="66000" y1="98125" x2="66000" y2="98125"/>
                          <a14:foregroundMark x1="38000" y1="44000" x2="38000" y2="44000"/>
                          <a14:foregroundMark x1="42375" y1="44500" x2="42375" y2="44500"/>
                          <a14:foregroundMark x1="42375" y1="43875" x2="42375" y2="43875"/>
                          <a14:foregroundMark x1="90625" y1="49250" x2="90625" y2="49250"/>
                        </a14:backgroundRemoval>
                      </a14:imgEffect>
                    </a14:imgLayer>
                  </a14:imgProps>
                </a:ext>
                <a:ext uri="{28A0092B-C50C-407E-A947-70E740481C1C}">
                  <a14:useLocalDpi xmlns:a14="http://schemas.microsoft.com/office/drawing/2010/main" val="0"/>
                </a:ext>
              </a:extLst>
            </a:blip>
            <a:srcRect/>
            <a:stretch>
              <a:fillRect/>
            </a:stretch>
          </p:blipFill>
          <p:spPr bwMode="auto">
            <a:xfrm>
              <a:off x="633707" y="3814405"/>
              <a:ext cx="685858" cy="7405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Site Google Fit será desativado, usuários terão que utilizar o app">
              <a:extLst>
                <a:ext uri="{FF2B5EF4-FFF2-40B4-BE49-F238E27FC236}">
                  <a16:creationId xmlns:a16="http://schemas.microsoft.com/office/drawing/2014/main" id="{2490EDB1-09CF-495E-9949-9CA84025A9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38" t="22605" r="18419" b="22302"/>
            <a:stretch/>
          </p:blipFill>
          <p:spPr bwMode="auto">
            <a:xfrm>
              <a:off x="1899670" y="1218195"/>
              <a:ext cx="828255" cy="679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4F2E4493-5012-4F44-8A52-F9DF6B78BF49}"/>
                </a:ext>
              </a:extLst>
            </p:cNvPr>
            <p:cNvPicPr>
              <a:picLocks noChangeAspect="1"/>
            </p:cNvPicPr>
            <p:nvPr/>
          </p:nvPicPr>
          <p:blipFill>
            <a:blip r:embed="rId6"/>
            <a:stretch>
              <a:fillRect/>
            </a:stretch>
          </p:blipFill>
          <p:spPr>
            <a:xfrm>
              <a:off x="1673983" y="2862667"/>
              <a:ext cx="1529551" cy="1393007"/>
            </a:xfrm>
            <a:prstGeom prst="rect">
              <a:avLst/>
            </a:prstGeom>
            <a:ln>
              <a:noFill/>
            </a:ln>
            <a:effectLst>
              <a:outerShdw blurRad="292100" dist="139700" dir="2700000" algn="tl" rotWithShape="0">
                <a:srgbClr val="333333">
                  <a:alpha val="65000"/>
                </a:srgbClr>
              </a:outerShdw>
            </a:effectLst>
          </p:spPr>
        </p:pic>
        <p:sp>
          <p:nvSpPr>
            <p:cNvPr id="8" name="Seta: Para Baixo 7">
              <a:extLst>
                <a:ext uri="{FF2B5EF4-FFF2-40B4-BE49-F238E27FC236}">
                  <a16:creationId xmlns:a16="http://schemas.microsoft.com/office/drawing/2014/main" id="{BB3A1B67-0739-4AF4-A355-3C9237012E76}"/>
                </a:ext>
              </a:extLst>
            </p:cNvPr>
            <p:cNvSpPr/>
            <p:nvPr/>
          </p:nvSpPr>
          <p:spPr>
            <a:xfrm>
              <a:off x="2271224" y="2011571"/>
              <a:ext cx="101763" cy="745445"/>
            </a:xfrm>
            <a:prstGeom prst="downArrow">
              <a:avLst/>
            </a:prstGeom>
            <a:solidFill>
              <a:schemeClr val="bg2">
                <a:lumMod val="7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Picture 16" descr="Xiaomi Amazfit GTR - GPS - Musica">
              <a:extLst>
                <a:ext uri="{FF2B5EF4-FFF2-40B4-BE49-F238E27FC236}">
                  <a16:creationId xmlns:a16="http://schemas.microsoft.com/office/drawing/2014/main" id="{3A2EFBAC-FE4B-4D40-AB5B-FEC4CB46389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125" b="94625" l="10000" r="92500">
                          <a14:foregroundMark x1="46875" y1="39125" x2="46875" y2="39125"/>
                          <a14:foregroundMark x1="53875" y1="46125" x2="53875" y2="46125"/>
                          <a14:foregroundMark x1="45000" y1="70875" x2="45000" y2="70875"/>
                          <a14:foregroundMark x1="45000" y1="70875" x2="45000" y2="70875"/>
                          <a14:foregroundMark x1="36000" y1="66500" x2="36000" y2="66500"/>
                          <a14:foregroundMark x1="31625" y1="70875" x2="31625" y2="70875"/>
                          <a14:foregroundMark x1="32750" y1="49000" x2="32750" y2="49000"/>
                          <a14:foregroundMark x1="36625" y1="48500" x2="36625" y2="48500"/>
                          <a14:foregroundMark x1="33500" y1="40625" x2="33500" y2="40625"/>
                          <a14:foregroundMark x1="37875" y1="42625" x2="37875" y2="42625"/>
                          <a14:foregroundMark x1="57750" y1="42000" x2="57750" y2="42000"/>
                          <a14:foregroundMark x1="57750" y1="94625" x2="57750" y2="94625"/>
                          <a14:foregroundMark x1="52000" y1="6625" x2="52000" y2="6625"/>
                          <a14:foregroundMark x1="60125" y1="22000" x2="60125" y2="22000"/>
                          <a14:foregroundMark x1="56375" y1="12000" x2="56375" y2="12000"/>
                          <a14:foregroundMark x1="64750" y1="2125" x2="64750" y2="2125"/>
                          <a14:foregroundMark x1="54000" y1="24625" x2="54000" y2="24625"/>
                          <a14:foregroundMark x1="61750" y1="34125" x2="61750" y2="34125"/>
                          <a14:foregroundMark x1="48250" y1="14500" x2="48250" y2="14500"/>
                          <a14:foregroundMark x1="82000" y1="71250" x2="82000" y2="71250"/>
                          <a14:foregroundMark x1="83000" y1="71500" x2="83000" y2="71500"/>
                          <a14:foregroundMark x1="68000" y1="72500" x2="68000" y2="72500"/>
                          <a14:foregroundMark x1="55500" y1="72000" x2="55500" y2="72000"/>
                          <a14:foregroundMark x1="92500" y1="34375" x2="92500" y2="34375"/>
                          <a14:foregroundMark x1="45125" y1="68500" x2="45125" y2="68500"/>
                          <a14:foregroundMark x1="46750" y1="62000" x2="46750" y2="62000"/>
                          <a14:foregroundMark x1="58750" y1="47000" x2="58750" y2="47000"/>
                          <a14:foregroundMark x1="61000" y1="35375" x2="61000" y2="35375"/>
                          <a14:foregroundMark x1="62500" y1="24875" x2="62500" y2="24875"/>
                          <a14:foregroundMark x1="64125" y1="25250" x2="64125" y2="25250"/>
                          <a14:foregroundMark x1="14875" y1="68250" x2="14875" y2="68250"/>
                          <a14:foregroundMark x1="28625" y1="68500" x2="28625" y2="68500"/>
                          <a14:foregroundMark x1="15500" y1="66625" x2="15500" y2="66625"/>
                          <a14:foregroundMark x1="14375" y1="65000" x2="14375" y2="65000"/>
                          <a14:foregroundMark x1="16000" y1="70375" x2="16000" y2="70375"/>
                          <a14:foregroundMark x1="21125" y1="35750" x2="21125" y2="35750"/>
                          <a14:foregroundMark x1="36875" y1="35000" x2="36875" y2="35000"/>
                          <a14:foregroundMark x1="55750" y1="56875" x2="55750" y2="56875"/>
                          <a14:foregroundMark x1="16000" y1="72250" x2="16000" y2="72250"/>
                          <a14:foregroundMark x1="24500" y1="30750" x2="24500" y2="30750"/>
                          <a14:foregroundMark x1="23875" y1="30375" x2="23875" y2="30375"/>
                          <a14:foregroundMark x1="24125" y1="30125" x2="24125" y2="30125"/>
                        </a14:backgroundRemoval>
                      </a14:imgEffect>
                    </a14:imgLayer>
                  </a14:imgProps>
                </a:ext>
                <a:ext uri="{28A0092B-C50C-407E-A947-70E740481C1C}">
                  <a14:useLocalDpi xmlns:a14="http://schemas.microsoft.com/office/drawing/2010/main" val="0"/>
                </a:ext>
              </a:extLst>
            </a:blip>
            <a:srcRect/>
            <a:stretch>
              <a:fillRect/>
            </a:stretch>
          </p:blipFill>
          <p:spPr bwMode="auto">
            <a:xfrm>
              <a:off x="569806" y="2681014"/>
              <a:ext cx="713144" cy="769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ubtítulo 2">
              <a:extLst>
                <a:ext uri="{FF2B5EF4-FFF2-40B4-BE49-F238E27FC236}">
                  <a16:creationId xmlns:a16="http://schemas.microsoft.com/office/drawing/2014/main" id="{E8D61696-7AE5-4169-A8AF-7279AC1950CF}"/>
                </a:ext>
              </a:extLst>
            </p:cNvPr>
            <p:cNvSpPr txBox="1">
              <a:spLocks/>
            </p:cNvSpPr>
            <p:nvPr/>
          </p:nvSpPr>
          <p:spPr>
            <a:xfrm>
              <a:off x="636331" y="3510442"/>
              <a:ext cx="713144" cy="24450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200" dirty="0" err="1"/>
                <a:t>Amazfit</a:t>
              </a:r>
              <a:r>
                <a:rPr lang="pt-PT" sz="1200" dirty="0"/>
                <a:t> </a:t>
              </a:r>
              <a:r>
                <a:rPr lang="pt-PT" sz="1200" dirty="0" err="1"/>
                <a:t>gtr</a:t>
              </a:r>
              <a:endParaRPr lang="pt-PT" sz="1200" dirty="0"/>
            </a:p>
          </p:txBody>
        </p:sp>
        <p:sp>
          <p:nvSpPr>
            <p:cNvPr id="11" name="Subtítulo 2">
              <a:extLst>
                <a:ext uri="{FF2B5EF4-FFF2-40B4-BE49-F238E27FC236}">
                  <a16:creationId xmlns:a16="http://schemas.microsoft.com/office/drawing/2014/main" id="{367E20B9-D56D-4DA4-AC4C-205F2B0BF536}"/>
                </a:ext>
              </a:extLst>
            </p:cNvPr>
            <p:cNvSpPr txBox="1">
              <a:spLocks/>
            </p:cNvSpPr>
            <p:nvPr/>
          </p:nvSpPr>
          <p:spPr>
            <a:xfrm>
              <a:off x="498349" y="2377051"/>
              <a:ext cx="1087276" cy="24450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200" dirty="0"/>
                <a:t>Xiaomi Mi </a:t>
              </a:r>
              <a:r>
                <a:rPr lang="pt-PT" sz="1200" dirty="0" err="1"/>
                <a:t>band</a:t>
              </a:r>
              <a:r>
                <a:rPr lang="pt-PT" sz="1200" dirty="0"/>
                <a:t> 4</a:t>
              </a:r>
            </a:p>
          </p:txBody>
        </p:sp>
        <p:cxnSp>
          <p:nvCxnSpPr>
            <p:cNvPr id="12" name="Conexão: Ângulo Reto 11">
              <a:extLst>
                <a:ext uri="{FF2B5EF4-FFF2-40B4-BE49-F238E27FC236}">
                  <a16:creationId xmlns:a16="http://schemas.microsoft.com/office/drawing/2014/main" id="{EEE688A9-772A-4C41-85E3-434296F4F942}"/>
                </a:ext>
              </a:extLst>
            </p:cNvPr>
            <p:cNvCxnSpPr>
              <a:cxnSpLocks/>
              <a:stCxn id="9" idx="3"/>
              <a:endCxn id="6" idx="1"/>
            </p:cNvCxnSpPr>
            <p:nvPr/>
          </p:nvCxnSpPr>
          <p:spPr>
            <a:xfrm flipV="1">
              <a:off x="1282950" y="1557847"/>
              <a:ext cx="616720" cy="1508150"/>
            </a:xfrm>
            <a:prstGeom prst="bentConnector3">
              <a:avLst>
                <a:gd name="adj1" fmla="val 50000"/>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12">
              <a:extLst>
                <a:ext uri="{FF2B5EF4-FFF2-40B4-BE49-F238E27FC236}">
                  <a16:creationId xmlns:a16="http://schemas.microsoft.com/office/drawing/2014/main" id="{3CD496F4-0EB5-4A5E-B6F7-7A644F82A166}"/>
                </a:ext>
              </a:extLst>
            </p:cNvPr>
            <p:cNvCxnSpPr>
              <a:cxnSpLocks/>
            </p:cNvCxnSpPr>
            <p:nvPr/>
          </p:nvCxnSpPr>
          <p:spPr>
            <a:xfrm>
              <a:off x="1349475" y="1557847"/>
              <a:ext cx="321027" cy="0"/>
            </a:xfrm>
            <a:prstGeom prst="line">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Subtítulo 2">
              <a:extLst>
                <a:ext uri="{FF2B5EF4-FFF2-40B4-BE49-F238E27FC236}">
                  <a16:creationId xmlns:a16="http://schemas.microsoft.com/office/drawing/2014/main" id="{105FF223-3563-4350-B169-2EC8785383D3}"/>
                </a:ext>
              </a:extLst>
            </p:cNvPr>
            <p:cNvSpPr txBox="1">
              <a:spLocks/>
            </p:cNvSpPr>
            <p:nvPr/>
          </p:nvSpPr>
          <p:spPr>
            <a:xfrm>
              <a:off x="1068124" y="1239762"/>
              <a:ext cx="910765" cy="3012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800" b="1" dirty="0">
                  <a:latin typeface="Work Sans" pitchFamily="2" charset="0"/>
                </a:rPr>
                <a:t>Envio para o sensor virtual</a:t>
              </a:r>
            </a:p>
          </p:txBody>
        </p:sp>
        <p:cxnSp>
          <p:nvCxnSpPr>
            <p:cNvPr id="15" name="Conexão: Ângulo Reto 14">
              <a:extLst>
                <a:ext uri="{FF2B5EF4-FFF2-40B4-BE49-F238E27FC236}">
                  <a16:creationId xmlns:a16="http://schemas.microsoft.com/office/drawing/2014/main" id="{8C72BDF1-7EB6-4A6B-A10D-B22F74A898E4}"/>
                </a:ext>
              </a:extLst>
            </p:cNvPr>
            <p:cNvCxnSpPr>
              <a:cxnSpLocks/>
              <a:stCxn id="5" idx="3"/>
            </p:cNvCxnSpPr>
            <p:nvPr/>
          </p:nvCxnSpPr>
          <p:spPr>
            <a:xfrm flipV="1">
              <a:off x="1319565" y="3010813"/>
              <a:ext cx="266061" cy="1173844"/>
            </a:xfrm>
            <a:prstGeom prst="bentConnector2">
              <a:avLst/>
            </a:prstGeom>
            <a:ln w="1905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6" name="Picture 18" descr="Xiaomi Mi Band 4 - Melhor preço garantido">
              <a:extLst>
                <a:ext uri="{FF2B5EF4-FFF2-40B4-BE49-F238E27FC236}">
                  <a16:creationId xmlns:a16="http://schemas.microsoft.com/office/drawing/2014/main" id="{4D98FAAD-2E35-408B-AD69-C26CC2EB5C3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5000" b="95125" l="10000" r="90000">
                          <a14:foregroundMark x1="41125" y1="9500" x2="41125" y2="9500"/>
                          <a14:foregroundMark x1="38000" y1="5000" x2="38000" y2="5000"/>
                          <a14:foregroundMark x1="57000" y1="95125" x2="57000" y2="95125"/>
                        </a14:backgroundRemoval>
                      </a14:imgEffect>
                    </a14:imgLayer>
                  </a14:imgProps>
                </a:ext>
                <a:ext uri="{28A0092B-C50C-407E-A947-70E740481C1C}">
                  <a14:useLocalDpi xmlns:a14="http://schemas.microsoft.com/office/drawing/2010/main" val="0"/>
                </a:ext>
              </a:extLst>
            </a:blip>
            <a:srcRect/>
            <a:stretch>
              <a:fillRect/>
            </a:stretch>
          </p:blipFill>
          <p:spPr bwMode="auto">
            <a:xfrm>
              <a:off x="497238" y="1328745"/>
              <a:ext cx="899289" cy="9604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Chaveta à esquerda 16">
              <a:extLst>
                <a:ext uri="{FF2B5EF4-FFF2-40B4-BE49-F238E27FC236}">
                  <a16:creationId xmlns:a16="http://schemas.microsoft.com/office/drawing/2014/main" id="{A6267550-9ED8-45AA-8DB7-489381D598DD}"/>
                </a:ext>
              </a:extLst>
            </p:cNvPr>
            <p:cNvSpPr/>
            <p:nvPr/>
          </p:nvSpPr>
          <p:spPr>
            <a:xfrm>
              <a:off x="433566" y="1218196"/>
              <a:ext cx="165300" cy="3564772"/>
            </a:xfrm>
            <a:prstGeom prst="leftBrace">
              <a:avLst/>
            </a:prstGeom>
            <a:noFill/>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8" name="Subtítulo 2">
              <a:extLst>
                <a:ext uri="{FF2B5EF4-FFF2-40B4-BE49-F238E27FC236}">
                  <a16:creationId xmlns:a16="http://schemas.microsoft.com/office/drawing/2014/main" id="{E1DB0429-7303-4CFE-8683-CDD86365503C}"/>
                </a:ext>
              </a:extLst>
            </p:cNvPr>
            <p:cNvSpPr txBox="1">
              <a:spLocks/>
            </p:cNvSpPr>
            <p:nvPr/>
          </p:nvSpPr>
          <p:spPr>
            <a:xfrm rot="16200000">
              <a:off x="-466671" y="3310714"/>
              <a:ext cx="1635691" cy="2784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400" b="1" dirty="0">
                  <a:latin typeface="Work Sans" pitchFamily="2" charset="0"/>
                </a:rPr>
                <a:t>Sensores</a:t>
              </a:r>
              <a:r>
                <a:rPr lang="pt-PT" sz="1400" b="1" dirty="0">
                  <a:solidFill>
                    <a:schemeClr val="accent1"/>
                  </a:solidFill>
                  <a:latin typeface="Work Sans" pitchFamily="2" charset="0"/>
                </a:rPr>
                <a:t> </a:t>
              </a:r>
              <a:r>
                <a:rPr lang="pt-PT" sz="1400" b="1" dirty="0">
                  <a:latin typeface="Work Sans" pitchFamily="2" charset="0"/>
                </a:rPr>
                <a:t>físicos</a:t>
              </a:r>
            </a:p>
          </p:txBody>
        </p:sp>
      </p:grpSp>
      <p:sp>
        <p:nvSpPr>
          <p:cNvPr id="20" name="Google Shape;985;p58">
            <a:extLst>
              <a:ext uri="{FF2B5EF4-FFF2-40B4-BE49-F238E27FC236}">
                <a16:creationId xmlns:a16="http://schemas.microsoft.com/office/drawing/2014/main" id="{D8B4FEEB-5614-4112-8905-C1C754C7F322}"/>
              </a:ext>
            </a:extLst>
          </p:cNvPr>
          <p:cNvSpPr txBox="1">
            <a:spLocks/>
          </p:cNvSpPr>
          <p:nvPr/>
        </p:nvSpPr>
        <p:spPr>
          <a:xfrm>
            <a:off x="713100" y="396802"/>
            <a:ext cx="7717800" cy="370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2400" dirty="0">
                <a:latin typeface="Montserrat Black" panose="00000A00000000000000" pitchFamily="2" charset="0"/>
              </a:rPr>
              <a:t> Recolha de Dados e conexão ao Google </a:t>
            </a:r>
            <a:r>
              <a:rPr lang="pt-PT" sz="2400" dirty="0" err="1">
                <a:latin typeface="Montserrat Black" panose="00000A00000000000000" pitchFamily="2" charset="0"/>
              </a:rPr>
              <a:t>Fit</a:t>
            </a:r>
            <a:endParaRPr lang="pt-PT" sz="2400" dirty="0">
              <a:latin typeface="Montserrat Black" panose="00000A00000000000000" pitchFamily="2" charset="0"/>
            </a:endParaRPr>
          </a:p>
        </p:txBody>
      </p:sp>
      <p:sp>
        <p:nvSpPr>
          <p:cNvPr id="21" name="CaixaDeTexto 20">
            <a:extLst>
              <a:ext uri="{FF2B5EF4-FFF2-40B4-BE49-F238E27FC236}">
                <a16:creationId xmlns:a16="http://schemas.microsoft.com/office/drawing/2014/main" id="{7D7410BD-FF05-448B-8C53-5DF52E5E7F29}"/>
              </a:ext>
            </a:extLst>
          </p:cNvPr>
          <p:cNvSpPr txBox="1"/>
          <p:nvPr/>
        </p:nvSpPr>
        <p:spPr>
          <a:xfrm>
            <a:off x="8744446" y="4804946"/>
            <a:ext cx="382790" cy="338554"/>
          </a:xfrm>
          <a:prstGeom prst="rect">
            <a:avLst/>
          </a:prstGeom>
          <a:noFill/>
        </p:spPr>
        <p:txBody>
          <a:bodyPr wrap="square" rtlCol="0">
            <a:spAutoFit/>
          </a:bodyPr>
          <a:lstStyle/>
          <a:p>
            <a:pPr algn="ctr"/>
            <a:r>
              <a:rPr lang="pt-PT" sz="1600" dirty="0">
                <a:solidFill>
                  <a:srgbClr val="FFFFFF"/>
                </a:solidFill>
                <a:latin typeface="Montserrat ExtraBold" panose="00000900000000000000" pitchFamily="2" charset="0"/>
              </a:rPr>
              <a:t>5</a:t>
            </a:r>
          </a:p>
        </p:txBody>
      </p:sp>
      <p:sp>
        <p:nvSpPr>
          <p:cNvPr id="22" name="CaixaDeTexto 21">
            <a:extLst>
              <a:ext uri="{FF2B5EF4-FFF2-40B4-BE49-F238E27FC236}">
                <a16:creationId xmlns:a16="http://schemas.microsoft.com/office/drawing/2014/main" id="{A29AAE73-BFCC-4D5F-A942-E69283D1CCE9}"/>
              </a:ext>
            </a:extLst>
          </p:cNvPr>
          <p:cNvSpPr txBox="1"/>
          <p:nvPr/>
        </p:nvSpPr>
        <p:spPr>
          <a:xfrm>
            <a:off x="8744446" y="4712063"/>
            <a:ext cx="382790" cy="338554"/>
          </a:xfrm>
          <a:prstGeom prst="rect">
            <a:avLst/>
          </a:prstGeom>
          <a:noFill/>
        </p:spPr>
        <p:txBody>
          <a:bodyPr wrap="square" rtlCol="0">
            <a:spAutoFit/>
          </a:bodyPr>
          <a:lstStyle/>
          <a:p>
            <a:pPr algn="ctr"/>
            <a:r>
              <a:rPr lang="pt-PT" sz="1600" dirty="0">
                <a:solidFill>
                  <a:srgbClr val="56C6AA"/>
                </a:solidFill>
                <a:latin typeface="Montserrat ExtraBold" panose="00000900000000000000" pitchFamily="2" charset="0"/>
              </a:rPr>
              <a:t>8</a:t>
            </a:r>
          </a:p>
        </p:txBody>
      </p:sp>
    </p:spTree>
    <p:extLst>
      <p:ext uri="{BB962C8B-B14F-4D97-AF65-F5344CB8AC3E}">
        <p14:creationId xmlns:p14="http://schemas.microsoft.com/office/powerpoint/2010/main" val="79385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grpSp>
        <p:nvGrpSpPr>
          <p:cNvPr id="400" name="Google Shape;400;p38"/>
          <p:cNvGrpSpPr/>
          <p:nvPr/>
        </p:nvGrpSpPr>
        <p:grpSpPr>
          <a:xfrm>
            <a:off x="5750926" y="4326546"/>
            <a:ext cx="753300" cy="607890"/>
            <a:chOff x="10957926" y="327846"/>
            <a:chExt cx="753300" cy="607890"/>
          </a:xfrm>
        </p:grpSpPr>
        <p:sp>
          <p:nvSpPr>
            <p:cNvPr id="401" name="Google Shape;401;p38"/>
            <p:cNvSpPr/>
            <p:nvPr/>
          </p:nvSpPr>
          <p:spPr>
            <a:xfrm rot="6034212">
              <a:off x="11109623" y="322567"/>
              <a:ext cx="502982" cy="618449"/>
            </a:xfrm>
            <a:custGeom>
              <a:avLst/>
              <a:gdLst/>
              <a:ahLst/>
              <a:cxnLst/>
              <a:rect l="l" t="t" r="r" b="b"/>
              <a:pathLst>
                <a:path w="8919" h="10966" extrusionOk="0">
                  <a:moveTo>
                    <a:pt x="6692" y="1357"/>
                  </a:moveTo>
                  <a:cubicBezTo>
                    <a:pt x="4228" y="0"/>
                    <a:pt x="1" y="822"/>
                    <a:pt x="1" y="3882"/>
                  </a:cubicBezTo>
                  <a:cubicBezTo>
                    <a:pt x="1" y="5227"/>
                    <a:pt x="620" y="5715"/>
                    <a:pt x="1322" y="6668"/>
                  </a:cubicBezTo>
                  <a:cubicBezTo>
                    <a:pt x="2346" y="8049"/>
                    <a:pt x="3168" y="10966"/>
                    <a:pt x="5442" y="9620"/>
                  </a:cubicBezTo>
                  <a:cubicBezTo>
                    <a:pt x="7180" y="8584"/>
                    <a:pt x="8919" y="5263"/>
                    <a:pt x="8323" y="3262"/>
                  </a:cubicBezTo>
                  <a:cubicBezTo>
                    <a:pt x="8061" y="2417"/>
                    <a:pt x="7466" y="1786"/>
                    <a:pt x="6692"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rot="6034212">
              <a:off x="10977044" y="727364"/>
              <a:ext cx="142396" cy="157178"/>
            </a:xfrm>
            <a:custGeom>
              <a:avLst/>
              <a:gdLst/>
              <a:ahLst/>
              <a:cxnLst/>
              <a:rect l="l" t="t" r="r" b="b"/>
              <a:pathLst>
                <a:path w="2525" h="2787" extrusionOk="0">
                  <a:moveTo>
                    <a:pt x="453" y="2203"/>
                  </a:moveTo>
                  <a:cubicBezTo>
                    <a:pt x="1251" y="2786"/>
                    <a:pt x="2346" y="1834"/>
                    <a:pt x="2442" y="1024"/>
                  </a:cubicBezTo>
                  <a:cubicBezTo>
                    <a:pt x="2525" y="286"/>
                    <a:pt x="1394" y="0"/>
                    <a:pt x="846" y="203"/>
                  </a:cubicBezTo>
                  <a:cubicBezTo>
                    <a:pt x="453" y="358"/>
                    <a:pt x="179" y="703"/>
                    <a:pt x="84" y="1084"/>
                  </a:cubicBezTo>
                  <a:cubicBezTo>
                    <a:pt x="1" y="1489"/>
                    <a:pt x="132" y="1941"/>
                    <a:pt x="453"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38"/>
          <p:cNvSpPr/>
          <p:nvPr/>
        </p:nvSpPr>
        <p:spPr>
          <a:xfrm rot="-9207401">
            <a:off x="1326127" y="528679"/>
            <a:ext cx="474849" cy="640646"/>
          </a:xfrm>
          <a:custGeom>
            <a:avLst/>
            <a:gdLst/>
            <a:ahLst/>
            <a:cxnLst/>
            <a:rect l="l" t="t" r="r" b="b"/>
            <a:pathLst>
              <a:path w="4740" h="6395" extrusionOk="0">
                <a:moveTo>
                  <a:pt x="2608" y="1989"/>
                </a:moveTo>
                <a:cubicBezTo>
                  <a:pt x="2394" y="2406"/>
                  <a:pt x="1906" y="2561"/>
                  <a:pt x="1489" y="2775"/>
                </a:cubicBezTo>
                <a:cubicBezTo>
                  <a:pt x="596" y="3275"/>
                  <a:pt x="1" y="4418"/>
                  <a:pt x="429" y="5335"/>
                </a:cubicBezTo>
                <a:cubicBezTo>
                  <a:pt x="727" y="5990"/>
                  <a:pt x="1489" y="6394"/>
                  <a:pt x="2215" y="6323"/>
                </a:cubicBezTo>
                <a:cubicBezTo>
                  <a:pt x="2942" y="6251"/>
                  <a:pt x="3584" y="5739"/>
                  <a:pt x="3894" y="5085"/>
                </a:cubicBezTo>
                <a:cubicBezTo>
                  <a:pt x="4204" y="4430"/>
                  <a:pt x="4204" y="3656"/>
                  <a:pt x="3954" y="2977"/>
                </a:cubicBezTo>
                <a:cubicBezTo>
                  <a:pt x="3787" y="2513"/>
                  <a:pt x="3525" y="1965"/>
                  <a:pt x="3846" y="1584"/>
                </a:cubicBezTo>
                <a:cubicBezTo>
                  <a:pt x="3954" y="1465"/>
                  <a:pt x="4120" y="1394"/>
                  <a:pt x="4239" y="1275"/>
                </a:cubicBezTo>
                <a:cubicBezTo>
                  <a:pt x="4739" y="727"/>
                  <a:pt x="3989" y="1"/>
                  <a:pt x="3406" y="191"/>
                </a:cubicBezTo>
                <a:cubicBezTo>
                  <a:pt x="2572" y="441"/>
                  <a:pt x="2906" y="1441"/>
                  <a:pt x="2608" y="19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5;p58">
            <a:extLst>
              <a:ext uri="{FF2B5EF4-FFF2-40B4-BE49-F238E27FC236}">
                <a16:creationId xmlns:a16="http://schemas.microsoft.com/office/drawing/2014/main" id="{3EF27595-E2B5-46DD-ADC8-331004ED2358}"/>
              </a:ext>
            </a:extLst>
          </p:cNvPr>
          <p:cNvSpPr txBox="1">
            <a:spLocks/>
          </p:cNvSpPr>
          <p:nvPr/>
        </p:nvSpPr>
        <p:spPr>
          <a:xfrm>
            <a:off x="713100" y="659340"/>
            <a:ext cx="7717800" cy="37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pt-PT" dirty="0">
                <a:solidFill>
                  <a:srgbClr val="000000"/>
                </a:solidFill>
              </a:rPr>
              <a:t>Utilização da Fitness API REST</a:t>
            </a:r>
          </a:p>
        </p:txBody>
      </p:sp>
      <p:sp>
        <p:nvSpPr>
          <p:cNvPr id="42" name="Retângulo 41">
            <a:extLst>
              <a:ext uri="{FF2B5EF4-FFF2-40B4-BE49-F238E27FC236}">
                <a16:creationId xmlns:a16="http://schemas.microsoft.com/office/drawing/2014/main" id="{13AA8064-4DFF-4165-99D9-74034DD6CC6D}"/>
              </a:ext>
            </a:extLst>
          </p:cNvPr>
          <p:cNvSpPr/>
          <p:nvPr/>
        </p:nvSpPr>
        <p:spPr>
          <a:xfrm>
            <a:off x="-300942" y="2384385"/>
            <a:ext cx="829654" cy="729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Retângulo 42">
            <a:extLst>
              <a:ext uri="{FF2B5EF4-FFF2-40B4-BE49-F238E27FC236}">
                <a16:creationId xmlns:a16="http://schemas.microsoft.com/office/drawing/2014/main" id="{890511D0-A0D5-46B4-9FA0-89E8E6738EC4}"/>
              </a:ext>
            </a:extLst>
          </p:cNvPr>
          <p:cNvSpPr/>
          <p:nvPr/>
        </p:nvSpPr>
        <p:spPr>
          <a:xfrm>
            <a:off x="8009681" y="2248400"/>
            <a:ext cx="1134319" cy="2895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6" name="image8.png">
            <a:extLst>
              <a:ext uri="{FF2B5EF4-FFF2-40B4-BE49-F238E27FC236}">
                <a16:creationId xmlns:a16="http://schemas.microsoft.com/office/drawing/2014/main" id="{92B4AC27-9B53-46EA-872E-82748B62E896}"/>
              </a:ext>
            </a:extLst>
          </p:cNvPr>
          <p:cNvPicPr/>
          <p:nvPr/>
        </p:nvPicPr>
        <p:blipFill>
          <a:blip r:embed="rId3"/>
          <a:srcRect/>
          <a:stretch>
            <a:fillRect/>
          </a:stretch>
        </p:blipFill>
        <p:spPr>
          <a:xfrm>
            <a:off x="2921762" y="1191704"/>
            <a:ext cx="3300475" cy="3115236"/>
          </a:xfrm>
          <a:prstGeom prst="rect">
            <a:avLst/>
          </a:prstGeom>
          <a:ln/>
        </p:spPr>
      </p:pic>
      <p:sp>
        <p:nvSpPr>
          <p:cNvPr id="56" name="CaixaDeTexto 55">
            <a:extLst>
              <a:ext uri="{FF2B5EF4-FFF2-40B4-BE49-F238E27FC236}">
                <a16:creationId xmlns:a16="http://schemas.microsoft.com/office/drawing/2014/main" id="{E4235C6B-7BDF-4294-8BE1-AAE28F1CE510}"/>
              </a:ext>
            </a:extLst>
          </p:cNvPr>
          <p:cNvSpPr txBox="1"/>
          <p:nvPr/>
        </p:nvSpPr>
        <p:spPr>
          <a:xfrm>
            <a:off x="8430900" y="4804946"/>
            <a:ext cx="696336" cy="338554"/>
          </a:xfrm>
          <a:prstGeom prst="rect">
            <a:avLst/>
          </a:prstGeom>
          <a:noFill/>
        </p:spPr>
        <p:txBody>
          <a:bodyPr wrap="square" rtlCol="0">
            <a:spAutoFit/>
          </a:bodyPr>
          <a:lstStyle/>
          <a:p>
            <a:pPr algn="ctr"/>
            <a:r>
              <a:rPr lang="pt-PT" sz="1600" dirty="0">
                <a:solidFill>
                  <a:srgbClr val="EE8381"/>
                </a:solidFill>
                <a:latin typeface="Montserrat ExtraBold" panose="00000900000000000000" pitchFamily="2" charset="0"/>
              </a:rPr>
              <a:t>10</a:t>
            </a:r>
          </a:p>
        </p:txBody>
      </p:sp>
    </p:spTree>
  </p:cSld>
  <p:clrMapOvr>
    <a:masterClrMapping/>
  </p:clrMapOvr>
</p:sld>
</file>

<file path=ppt/theme/theme1.xml><?xml version="1.0" encoding="utf-8"?>
<a:theme xmlns:a="http://schemas.openxmlformats.org/drawingml/2006/main" name="Vancouver Marathon by Slidesgo">
  <a:themeElements>
    <a:clrScheme name="Simple Light">
      <a:dk1>
        <a:srgbClr val="1C3F4C"/>
      </a:dk1>
      <a:lt1>
        <a:srgbClr val="CBE7EA"/>
      </a:lt1>
      <a:dk2>
        <a:srgbClr val="56C6AA"/>
      </a:dk2>
      <a:lt2>
        <a:srgbClr val="EE8381"/>
      </a:lt2>
      <a:accent1>
        <a:srgbClr val="FCD279"/>
      </a:accent1>
      <a:accent2>
        <a:srgbClr val="588E9E"/>
      </a:accent2>
      <a:accent3>
        <a:srgbClr val="1C3F4C"/>
      </a:accent3>
      <a:accent4>
        <a:srgbClr val="CBE7EA"/>
      </a:accent4>
      <a:accent5>
        <a:srgbClr val="56C6AA"/>
      </a:accent5>
      <a:accent6>
        <a:srgbClr val="EE8381"/>
      </a:accent6>
      <a:hlink>
        <a:srgbClr val="1C3F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5207</TotalTime>
  <Words>3054</Words>
  <Application>Microsoft Office PowerPoint</Application>
  <PresentationFormat>Apresentação no Ecrã (16:9)</PresentationFormat>
  <Paragraphs>276</Paragraphs>
  <Slides>20</Slides>
  <Notes>20</Notes>
  <HiddenSlides>2</HiddenSlides>
  <MMClips>1</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20</vt:i4>
      </vt:variant>
    </vt:vector>
  </HeadingPairs>
  <TitlesOfParts>
    <vt:vector size="28" baseType="lpstr">
      <vt:lpstr>Arial</vt:lpstr>
      <vt:lpstr>Poppins Black</vt:lpstr>
      <vt:lpstr>Roboto Condensed Light</vt:lpstr>
      <vt:lpstr>Montserrat ExtraBold</vt:lpstr>
      <vt:lpstr>Work Sans</vt:lpstr>
      <vt:lpstr>Montserrat Black</vt:lpstr>
      <vt:lpstr>Calibri</vt:lpstr>
      <vt:lpstr>Vancouver Marathon by Slidesgo</vt:lpstr>
      <vt:lpstr>Análise da Performance Desportiva    Em que período do dia devo treinar?</vt:lpstr>
      <vt:lpstr>Motivações e Objetivos</vt:lpstr>
      <vt:lpstr>US $500 biliões</vt:lpstr>
      <vt:lpstr>Apresentação do PowerPoint</vt:lpstr>
      <vt:lpstr>Frequência Cardíaca de Recuperação</vt:lpstr>
      <vt:lpstr>Arquitetura do Sistema</vt:lpstr>
      <vt:lpstr>Arquitetura do Sistema</vt:lpstr>
      <vt:lpstr>Apresentação do PowerPoint</vt:lpstr>
      <vt:lpstr>Apresentação do PowerPoint</vt:lpstr>
      <vt:lpstr>Arquitetura do Sistema</vt:lpstr>
      <vt:lpstr>Apresentação do PowerPoint</vt:lpstr>
      <vt:lpstr>Apresentação do PowerPoint</vt:lpstr>
      <vt:lpstr>Resultados</vt:lpstr>
      <vt:lpstr>Visualização de Dados: Google Data Studio</vt:lpstr>
      <vt:lpstr>Apresentação do PowerPoint</vt:lpstr>
      <vt:lpstr>Análise Crítica e Propostas de Melhoria</vt:lpstr>
      <vt:lpstr>Apresentação do PowerPoint</vt:lpstr>
      <vt:lpstr>Apresentação do PowerPoint</vt:lpstr>
      <vt:lpstr>Melhorias Futuras</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Análise da Performance Desportiva  Em que horário devo treinar?</dc:title>
  <dc:creator>user</dc:creator>
  <cp:lastModifiedBy>Lara Vaz</cp:lastModifiedBy>
  <cp:revision>47</cp:revision>
  <dcterms:modified xsi:type="dcterms:W3CDTF">2022-04-03T15:50:22Z</dcterms:modified>
</cp:coreProperties>
</file>